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493" r:id="rId26"/>
    <p:sldId id="519" r:id="rId27"/>
    <p:sldId id="650" r:id="rId28"/>
    <p:sldId id="649" r:id="rId29"/>
    <p:sldId id="653" r:id="rId30"/>
    <p:sldId id="654" r:id="rId31"/>
    <p:sldId id="520" r:id="rId32"/>
    <p:sldId id="521" r:id="rId33"/>
    <p:sldId id="523" r:id="rId34"/>
    <p:sldId id="522" r:id="rId35"/>
    <p:sldId id="525" r:id="rId36"/>
    <p:sldId id="526" r:id="rId37"/>
    <p:sldId id="527" r:id="rId38"/>
    <p:sldId id="528" r:id="rId39"/>
    <p:sldId id="534" r:id="rId40"/>
    <p:sldId id="535" r:id="rId41"/>
    <p:sldId id="554" r:id="rId42"/>
    <p:sldId id="530" r:id="rId43"/>
    <p:sldId id="531" r:id="rId44"/>
    <p:sldId id="536" r:id="rId45"/>
    <p:sldId id="532" r:id="rId46"/>
    <p:sldId id="538" r:id="rId47"/>
    <p:sldId id="539" r:id="rId48"/>
    <p:sldId id="540" r:id="rId49"/>
    <p:sldId id="655" r:id="rId50"/>
    <p:sldId id="541" r:id="rId51"/>
    <p:sldId id="542" r:id="rId52"/>
    <p:sldId id="555" r:id="rId53"/>
    <p:sldId id="662" r:id="rId54"/>
    <p:sldId id="656" r:id="rId55"/>
    <p:sldId id="556" r:id="rId56"/>
    <p:sldId id="563" r:id="rId57"/>
    <p:sldId id="557" r:id="rId58"/>
    <p:sldId id="657" r:id="rId59"/>
    <p:sldId id="549" r:id="rId60"/>
    <p:sldId id="547" r:id="rId61"/>
    <p:sldId id="544" r:id="rId62"/>
    <p:sldId id="573" r:id="rId63"/>
    <p:sldId id="574" r:id="rId64"/>
    <p:sldId id="575" r:id="rId65"/>
    <p:sldId id="576" r:id="rId66"/>
    <p:sldId id="545" r:id="rId67"/>
    <p:sldId id="546" r:id="rId68"/>
    <p:sldId id="548" r:id="rId69"/>
    <p:sldId id="577" r:id="rId70"/>
    <p:sldId id="578" r:id="rId71"/>
    <p:sldId id="579" r:id="rId72"/>
    <p:sldId id="580" r:id="rId73"/>
    <p:sldId id="560" r:id="rId74"/>
    <p:sldId id="562" r:id="rId75"/>
    <p:sldId id="564" r:id="rId76"/>
    <p:sldId id="581" r:id="rId77"/>
    <p:sldId id="566" r:id="rId78"/>
    <p:sldId id="568" r:id="rId79"/>
    <p:sldId id="567" r:id="rId80"/>
    <p:sldId id="582" r:id="rId81"/>
    <p:sldId id="584" r:id="rId82"/>
    <p:sldId id="583" r:id="rId83"/>
    <p:sldId id="586" r:id="rId84"/>
    <p:sldId id="570" r:id="rId85"/>
    <p:sldId id="569" r:id="rId86"/>
    <p:sldId id="587" r:id="rId87"/>
    <p:sldId id="588" r:id="rId88"/>
    <p:sldId id="590" r:id="rId89"/>
    <p:sldId id="537" r:id="rId90"/>
    <p:sldId id="589" r:id="rId91"/>
    <p:sldId id="495" r:id="rId92"/>
    <p:sldId id="496" r:id="rId93"/>
    <p:sldId id="571" r:id="rId94"/>
    <p:sldId id="596" r:id="rId95"/>
    <p:sldId id="664" r:id="rId96"/>
    <p:sldId id="597" r:id="rId97"/>
    <p:sldId id="658" r:id="rId98"/>
    <p:sldId id="659" r:id="rId99"/>
    <p:sldId id="660" r:id="rId100"/>
    <p:sldId id="661" r:id="rId101"/>
    <p:sldId id="550" r:id="rId102"/>
    <p:sldId id="551" r:id="rId103"/>
    <p:sldId id="552" r:id="rId104"/>
    <p:sldId id="346" r:id="rId105"/>
    <p:sldId id="489" r:id="rId106"/>
    <p:sldId id="594" r:id="rId107"/>
    <p:sldId id="524" r:id="rId108"/>
    <p:sldId id="572" r:id="rId109"/>
    <p:sldId id="599" r:id="rId110"/>
    <p:sldId id="665" r:id="rId111"/>
    <p:sldId id="595" r:id="rId112"/>
    <p:sldId id="494" r:id="rId113"/>
    <p:sldId id="598" r:id="rId114"/>
    <p:sldId id="600" r:id="rId115"/>
    <p:sldId id="518" r:id="rId116"/>
    <p:sldId id="479" r:id="rId117"/>
    <p:sldId id="488" r:id="rId118"/>
    <p:sldId id="592" r:id="rId119"/>
    <p:sldId id="593" r:id="rId120"/>
    <p:sldId id="497"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I.0. A quick reminder about Seq2Seq" id="{E7C3D045-13E9-4359-A002-340E41F3BC0F}">
          <p14:sldIdLst>
            <p14:sldId id="493"/>
            <p14:sldId id="519"/>
            <p14:sldId id="650"/>
            <p14:sldId id="649"/>
            <p14:sldId id="653"/>
            <p14:sldId id="654"/>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655"/>
            <p14:sldId id="541"/>
            <p14:sldId id="542"/>
            <p14:sldId id="555"/>
            <p14:sldId id="662"/>
            <p14:sldId id="656"/>
            <p14:sldId id="556"/>
            <p14:sldId id="563"/>
            <p14:sldId id="557"/>
            <p14:sldId id="657"/>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88"/>
            <p14:sldId id="590"/>
            <p14:sldId id="537"/>
            <p14:sldId id="589"/>
          </p14:sldIdLst>
        </p14:section>
        <p14:section name="II.2. Uses for Attention in NLP" id="{B3FC2072-FA22-4307-94E3-6B43766F9F60}">
          <p14:sldIdLst>
            <p14:sldId id="495"/>
            <p14:sldId id="496"/>
            <p14:sldId id="571"/>
            <p14:sldId id="596"/>
            <p14:sldId id="664"/>
          </p14:sldIdLst>
        </p14:section>
        <p14:section name="More uses for attention in CV" id="{4A4026DC-D004-4EE0-9AFE-9C1F7C31CD56}">
          <p14:sldIdLst>
            <p14:sldId id="597"/>
            <p14:sldId id="658"/>
            <p14:sldId id="659"/>
            <p14:sldId id="660"/>
            <p14:sldId id="661"/>
            <p14:sldId id="550"/>
            <p14:sldId id="551"/>
            <p14:sldId id="552"/>
          </p14:sldIdLst>
        </p14:section>
        <p14:section name="Conclusion" id="{09807B6E-2B76-45C8-B103-96D5021B68A6}">
          <p14:sldIdLst>
            <p14:sldId id="346"/>
          </p14:sldIdLst>
        </p14:section>
        <p14:section name="References and watchlist" id="{217B8593-1CA5-408D-B198-A5E6ACAB5948}">
          <p14:sldIdLst>
            <p14:sldId id="489"/>
            <p14:sldId id="594"/>
            <p14:sldId id="524"/>
            <p14:sldId id="572"/>
            <p14:sldId id="599"/>
            <p14:sldId id="665"/>
            <p14:sldId id="595"/>
            <p14:sldId id="494"/>
            <p14:sldId id="598"/>
            <p14:sldId id="600"/>
          </p14:sldIdLst>
        </p14:section>
        <p14:section name="Extra. A quick word on supervised embeddings" id="{EC8062BC-6809-40D5-92E3-7298801259BA}">
          <p14:sldIdLst>
            <p14:sldId id="518"/>
            <p14:sldId id="479"/>
            <p14:sldId id="488"/>
            <p14:sldId id="592"/>
            <p14:sldId id="593"/>
          </p14:sldIdLst>
        </p14:section>
        <p14:section name="Extra. On the limits of attention?" id="{22D3043B-B1C7-409D-BE4A-FEEEA59F9199}">
          <p14:sldIdLst>
            <p14:sldId id="4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7853E-459B-418F-A90A-573180996FA1}" v="765" dt="2023-03-15T06:19:45.5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027853E-459B-418F-A90A-573180996FA1}"/>
    <pc:docChg chg="undo custSel addSld delSld modSld sldOrd addSection delSection modSection">
      <pc:chgData name="Matthieu De Mari" userId="dfb708c9-d8dc-439f-9a3b-c772bf4a311c" providerId="ADAL" clId="{2027853E-459B-418F-A90A-573180996FA1}" dt="2023-03-15T06:19:45.555" v="4843" actId="20577"/>
      <pc:docMkLst>
        <pc:docMk/>
      </pc:docMkLst>
      <pc:sldChg chg="modSp mod">
        <pc:chgData name="Matthieu De Mari" userId="dfb708c9-d8dc-439f-9a3b-c772bf4a311c" providerId="ADAL" clId="{2027853E-459B-418F-A90A-573180996FA1}" dt="2023-02-26T10:12:15.225" v="3" actId="20577"/>
        <pc:sldMkLst>
          <pc:docMk/>
          <pc:sldMk cId="3442501962" sldId="257"/>
        </pc:sldMkLst>
        <pc:spChg chg="mod">
          <ac:chgData name="Matthieu De Mari" userId="dfb708c9-d8dc-439f-9a3b-c772bf4a311c" providerId="ADAL" clId="{2027853E-459B-418F-A90A-573180996FA1}" dt="2023-02-26T10:12:15.225" v="3" actId="20577"/>
          <ac:spMkLst>
            <pc:docMk/>
            <pc:sldMk cId="3442501962" sldId="257"/>
            <ac:spMk id="2" creationId="{49D40417-A4D3-4CE8-96E7-708E2439AE7B}"/>
          </ac:spMkLst>
        </pc:spChg>
      </pc:sldChg>
      <pc:sldChg chg="modSp mod">
        <pc:chgData name="Matthieu De Mari" userId="dfb708c9-d8dc-439f-9a3b-c772bf4a311c" providerId="ADAL" clId="{2027853E-459B-418F-A90A-573180996FA1}" dt="2023-03-14T05:48:28.103" v="3263" actId="114"/>
        <pc:sldMkLst>
          <pc:docMk/>
          <pc:sldMk cId="1036081419" sldId="346"/>
        </pc:sldMkLst>
        <pc:spChg chg="mod">
          <ac:chgData name="Matthieu De Mari" userId="dfb708c9-d8dc-439f-9a3b-c772bf4a311c" providerId="ADAL" clId="{2027853E-459B-418F-A90A-573180996FA1}" dt="2023-03-14T05:48:28.103" v="3263" actId="114"/>
          <ac:spMkLst>
            <pc:docMk/>
            <pc:sldMk cId="1036081419" sldId="346"/>
            <ac:spMk id="3" creationId="{47E3549C-D723-41E6-8478-270ACE043694}"/>
          </ac:spMkLst>
        </pc:spChg>
        <pc:spChg chg="mod">
          <ac:chgData name="Matthieu De Mari" userId="dfb708c9-d8dc-439f-9a3b-c772bf4a311c" providerId="ADAL" clId="{2027853E-459B-418F-A90A-573180996FA1}" dt="2023-02-28T07:58:58.875" v="2555" actId="20577"/>
          <ac:spMkLst>
            <pc:docMk/>
            <pc:sldMk cId="1036081419" sldId="346"/>
            <ac:spMk id="4" creationId="{7E420A50-DCDA-4FEF-986F-775F53063E3A}"/>
          </ac:spMkLst>
        </pc:spChg>
      </pc:sldChg>
      <pc:sldChg chg="modSp mod">
        <pc:chgData name="Matthieu De Mari" userId="dfb708c9-d8dc-439f-9a3b-c772bf4a311c" providerId="ADAL" clId="{2027853E-459B-418F-A90A-573180996FA1}" dt="2023-02-26T10:12:12.436" v="1" actId="20577"/>
        <pc:sldMkLst>
          <pc:docMk/>
          <pc:sldMk cId="1040156172" sldId="377"/>
        </pc:sldMkLst>
        <pc:spChg chg="mod">
          <ac:chgData name="Matthieu De Mari" userId="dfb708c9-d8dc-439f-9a3b-c772bf4a311c" providerId="ADAL" clId="{2027853E-459B-418F-A90A-573180996FA1}" dt="2023-02-26T10:12:12.436" v="1" actId="20577"/>
          <ac:spMkLst>
            <pc:docMk/>
            <pc:sldMk cId="1040156172" sldId="377"/>
            <ac:spMk id="2" creationId="{080CEB46-CC16-4D19-8C2C-AEE9471D8168}"/>
          </ac:spMkLst>
        </pc:spChg>
      </pc:sldChg>
      <pc:sldChg chg="ord">
        <pc:chgData name="Matthieu De Mari" userId="dfb708c9-d8dc-439f-9a3b-c772bf4a311c" providerId="ADAL" clId="{2027853E-459B-418F-A90A-573180996FA1}" dt="2023-03-14T05:48:08.267" v="3260"/>
        <pc:sldMkLst>
          <pc:docMk/>
          <pc:sldMk cId="143135272" sldId="479"/>
        </pc:sldMkLst>
      </pc:sldChg>
      <pc:sldChg chg="ord">
        <pc:chgData name="Matthieu De Mari" userId="dfb708c9-d8dc-439f-9a3b-c772bf4a311c" providerId="ADAL" clId="{2027853E-459B-418F-A90A-573180996FA1}" dt="2023-03-14T05:48:08.267" v="3260"/>
        <pc:sldMkLst>
          <pc:docMk/>
          <pc:sldMk cId="3934302544" sldId="488"/>
        </pc:sldMkLst>
      </pc:sldChg>
      <pc:sldChg chg="modSp mod">
        <pc:chgData name="Matthieu De Mari" userId="dfb708c9-d8dc-439f-9a3b-c772bf4a311c" providerId="ADAL" clId="{2027853E-459B-418F-A90A-573180996FA1}" dt="2023-02-26T10:12:17.184" v="5" actId="20577"/>
        <pc:sldMkLst>
          <pc:docMk/>
          <pc:sldMk cId="884260090" sldId="490"/>
        </pc:sldMkLst>
        <pc:spChg chg="mod">
          <ac:chgData name="Matthieu De Mari" userId="dfb708c9-d8dc-439f-9a3b-c772bf4a311c" providerId="ADAL" clId="{2027853E-459B-418F-A90A-573180996FA1}" dt="2023-02-26T10:12:17.184" v="5" actId="20577"/>
          <ac:spMkLst>
            <pc:docMk/>
            <pc:sldMk cId="884260090" sldId="490"/>
            <ac:spMk id="2" creationId="{49D40417-A4D3-4CE8-96E7-708E2439AE7B}"/>
          </ac:spMkLst>
        </pc:spChg>
      </pc:sldChg>
      <pc:sldChg chg="modSp mod">
        <pc:chgData name="Matthieu De Mari" userId="dfb708c9-d8dc-439f-9a3b-c772bf4a311c" providerId="ADAL" clId="{2027853E-459B-418F-A90A-573180996FA1}" dt="2023-03-14T05:44:59.382" v="3255" actId="5793"/>
        <pc:sldMkLst>
          <pc:docMk/>
          <pc:sldMk cId="885284738" sldId="491"/>
        </pc:sldMkLst>
        <pc:spChg chg="mod">
          <ac:chgData name="Matthieu De Mari" userId="dfb708c9-d8dc-439f-9a3b-c772bf4a311c" providerId="ADAL" clId="{2027853E-459B-418F-A90A-573180996FA1}" dt="2023-03-14T05:44:59.382" v="3255" actId="5793"/>
          <ac:spMkLst>
            <pc:docMk/>
            <pc:sldMk cId="885284738" sldId="491"/>
            <ac:spMk id="3" creationId="{03978489-EFA9-4C69-BCA1-54D19F68B5C0}"/>
          </ac:spMkLst>
        </pc:spChg>
      </pc:sldChg>
      <pc:sldChg chg="delSp modSp mod">
        <pc:chgData name="Matthieu De Mari" userId="dfb708c9-d8dc-439f-9a3b-c772bf4a311c" providerId="ADAL" clId="{2027853E-459B-418F-A90A-573180996FA1}" dt="2023-02-26T10:25:45.346" v="1059" actId="27636"/>
        <pc:sldMkLst>
          <pc:docMk/>
          <pc:sldMk cId="2749548827" sldId="494"/>
        </pc:sldMkLst>
        <pc:spChg chg="mod">
          <ac:chgData name="Matthieu De Mari" userId="dfb708c9-d8dc-439f-9a3b-c772bf4a311c" providerId="ADAL" clId="{2027853E-459B-418F-A90A-573180996FA1}" dt="2023-02-26T10:25:45.346" v="1059" actId="27636"/>
          <ac:spMkLst>
            <pc:docMk/>
            <pc:sldMk cId="2749548827" sldId="494"/>
            <ac:spMk id="3" creationId="{C71C8DD6-14D1-44DF-9843-EFEDF44E39A2}"/>
          </ac:spMkLst>
        </pc:spChg>
        <pc:spChg chg="del">
          <ac:chgData name="Matthieu De Mari" userId="dfb708c9-d8dc-439f-9a3b-c772bf4a311c" providerId="ADAL" clId="{2027853E-459B-418F-A90A-573180996FA1}" dt="2023-02-26T10:18:20.131" v="694" actId="478"/>
          <ac:spMkLst>
            <pc:docMk/>
            <pc:sldMk cId="2749548827" sldId="494"/>
            <ac:spMk id="4" creationId="{C86F78C6-05F6-4C2A-A2D3-5D5EA2561AE9}"/>
          </ac:spMkLst>
        </pc:spChg>
      </pc:sldChg>
      <pc:sldChg chg="modSp mod">
        <pc:chgData name="Matthieu De Mari" userId="dfb708c9-d8dc-439f-9a3b-c772bf4a311c" providerId="ADAL" clId="{2027853E-459B-418F-A90A-573180996FA1}" dt="2023-02-28T07:29:15.455" v="2111" actId="1076"/>
        <pc:sldMkLst>
          <pc:docMk/>
          <pc:sldMk cId="3344749658" sldId="496"/>
        </pc:sldMkLst>
        <pc:spChg chg="mod">
          <ac:chgData name="Matthieu De Mari" userId="dfb708c9-d8dc-439f-9a3b-c772bf4a311c" providerId="ADAL" clId="{2027853E-459B-418F-A90A-573180996FA1}" dt="2023-02-28T07:28:50.762" v="2089" actId="27636"/>
          <ac:spMkLst>
            <pc:docMk/>
            <pc:sldMk cId="3344749658" sldId="496"/>
            <ac:spMk id="3" creationId="{E7A0096F-0742-40C0-80D1-E7A10979DCBB}"/>
          </ac:spMkLst>
        </pc:spChg>
        <pc:spChg chg="mod">
          <ac:chgData name="Matthieu De Mari" userId="dfb708c9-d8dc-439f-9a3b-c772bf4a311c" providerId="ADAL" clId="{2027853E-459B-418F-A90A-573180996FA1}" dt="2023-02-28T07:29:09.757" v="2109" actId="20577"/>
          <ac:spMkLst>
            <pc:docMk/>
            <pc:sldMk cId="3344749658" sldId="496"/>
            <ac:spMk id="4" creationId="{14831169-49E0-42B5-98BE-D1F03F482290}"/>
          </ac:spMkLst>
        </pc:spChg>
        <pc:picChg chg="mod">
          <ac:chgData name="Matthieu De Mari" userId="dfb708c9-d8dc-439f-9a3b-c772bf4a311c" providerId="ADAL" clId="{2027853E-459B-418F-A90A-573180996FA1}" dt="2023-02-28T07:29:15.455" v="2111" actId="1076"/>
          <ac:picMkLst>
            <pc:docMk/>
            <pc:sldMk cId="3344749658" sldId="496"/>
            <ac:picMk id="8" creationId="{056CB2C6-F1CD-406C-B7AE-93FC2D43F135}"/>
          </ac:picMkLst>
        </pc:picChg>
      </pc:sldChg>
      <pc:sldChg chg="modSp del mod">
        <pc:chgData name="Matthieu De Mari" userId="dfb708c9-d8dc-439f-9a3b-c772bf4a311c" providerId="ADAL" clId="{2027853E-459B-418F-A90A-573180996FA1}" dt="2023-03-14T06:15:19.661" v="4486" actId="2696"/>
        <pc:sldMkLst>
          <pc:docMk/>
          <pc:sldMk cId="1896970069" sldId="497"/>
        </pc:sldMkLst>
        <pc:spChg chg="mod">
          <ac:chgData name="Matthieu De Mari" userId="dfb708c9-d8dc-439f-9a3b-c772bf4a311c" providerId="ADAL" clId="{2027853E-459B-418F-A90A-573180996FA1}" dt="2023-02-26T10:22:42.439" v="859" actId="20577"/>
          <ac:spMkLst>
            <pc:docMk/>
            <pc:sldMk cId="1896970069" sldId="497"/>
            <ac:spMk id="3" creationId="{F07EF62C-B4DE-43C0-841C-F8E6E677B5F8}"/>
          </ac:spMkLst>
        </pc:spChg>
      </pc:sldChg>
      <pc:sldChg chg="modSp add mod">
        <pc:chgData name="Matthieu De Mari" userId="dfb708c9-d8dc-439f-9a3b-c772bf4a311c" providerId="ADAL" clId="{2027853E-459B-418F-A90A-573180996FA1}" dt="2023-03-14T06:15:48.369" v="4491" actId="20577"/>
        <pc:sldMkLst>
          <pc:docMk/>
          <pc:sldMk cId="4220575167" sldId="497"/>
        </pc:sldMkLst>
        <pc:spChg chg="mod">
          <ac:chgData name="Matthieu De Mari" userId="dfb708c9-d8dc-439f-9a3b-c772bf4a311c" providerId="ADAL" clId="{2027853E-459B-418F-A90A-573180996FA1}" dt="2023-03-14T06:15:48.369" v="4491" actId="20577"/>
          <ac:spMkLst>
            <pc:docMk/>
            <pc:sldMk cId="4220575167" sldId="497"/>
            <ac:spMk id="3" creationId="{F07EF62C-B4DE-43C0-841C-F8E6E677B5F8}"/>
          </ac:spMkLst>
        </pc:spChg>
      </pc:sldChg>
      <pc:sldChg chg="modSp mod ord">
        <pc:chgData name="Matthieu De Mari" userId="dfb708c9-d8dc-439f-9a3b-c772bf4a311c" providerId="ADAL" clId="{2027853E-459B-418F-A90A-573180996FA1}" dt="2023-03-14T05:48:08.267" v="3260"/>
        <pc:sldMkLst>
          <pc:docMk/>
          <pc:sldMk cId="704021559" sldId="518"/>
        </pc:sldMkLst>
        <pc:spChg chg="mod">
          <ac:chgData name="Matthieu De Mari" userId="dfb708c9-d8dc-439f-9a3b-c772bf4a311c" providerId="ADAL" clId="{2027853E-459B-418F-A90A-573180996FA1}" dt="2023-03-14T05:46:43.004" v="3257" actId="5793"/>
          <ac:spMkLst>
            <pc:docMk/>
            <pc:sldMk cId="704021559" sldId="518"/>
            <ac:spMk id="3" creationId="{03978489-EFA9-4C69-BCA1-54D19F68B5C0}"/>
          </ac:spMkLst>
        </pc:spChg>
      </pc:sldChg>
      <pc:sldChg chg="modSp mod">
        <pc:chgData name="Matthieu De Mari" userId="dfb708c9-d8dc-439f-9a3b-c772bf4a311c" providerId="ADAL" clId="{2027853E-459B-418F-A90A-573180996FA1}" dt="2023-02-28T07:07:01.129" v="1362"/>
        <pc:sldMkLst>
          <pc:docMk/>
          <pc:sldMk cId="1021501338" sldId="520"/>
        </pc:sldMkLst>
        <pc:spChg chg="mod">
          <ac:chgData name="Matthieu De Mari" userId="dfb708c9-d8dc-439f-9a3b-c772bf4a311c" providerId="ADAL" clId="{2027853E-459B-418F-A90A-573180996FA1}" dt="2023-02-28T07:07:01.129" v="1362"/>
          <ac:spMkLst>
            <pc:docMk/>
            <pc:sldMk cId="1021501338" sldId="520"/>
            <ac:spMk id="5" creationId="{9DB6DDAE-2B6C-4195-80AB-CCE46D6BC747}"/>
          </ac:spMkLst>
        </pc:spChg>
      </pc:sldChg>
      <pc:sldChg chg="modSp mod">
        <pc:chgData name="Matthieu De Mari" userId="dfb708c9-d8dc-439f-9a3b-c772bf4a311c" providerId="ADAL" clId="{2027853E-459B-418F-A90A-573180996FA1}" dt="2023-02-28T07:07:34.777" v="1386" actId="20577"/>
        <pc:sldMkLst>
          <pc:docMk/>
          <pc:sldMk cId="1747566213" sldId="522"/>
        </pc:sldMkLst>
        <pc:spChg chg="mod">
          <ac:chgData name="Matthieu De Mari" userId="dfb708c9-d8dc-439f-9a3b-c772bf4a311c" providerId="ADAL" clId="{2027853E-459B-418F-A90A-573180996FA1}" dt="2023-02-28T07:07:34.777" v="1386" actId="20577"/>
          <ac:spMkLst>
            <pc:docMk/>
            <pc:sldMk cId="1747566213" sldId="522"/>
            <ac:spMk id="5" creationId="{9DB6DDAE-2B6C-4195-80AB-CCE46D6BC747}"/>
          </ac:spMkLst>
        </pc:spChg>
      </pc:sldChg>
      <pc:sldChg chg="modSp mod">
        <pc:chgData name="Matthieu De Mari" userId="dfb708c9-d8dc-439f-9a3b-c772bf4a311c" providerId="ADAL" clId="{2027853E-459B-418F-A90A-573180996FA1}" dt="2023-03-14T06:21:08.435" v="4723" actId="5793"/>
        <pc:sldMkLst>
          <pc:docMk/>
          <pc:sldMk cId="3034987605" sldId="524"/>
        </pc:sldMkLst>
        <pc:spChg chg="mod">
          <ac:chgData name="Matthieu De Mari" userId="dfb708c9-d8dc-439f-9a3b-c772bf4a311c" providerId="ADAL" clId="{2027853E-459B-418F-A90A-573180996FA1}" dt="2023-03-14T06:21:08.435" v="4723" actId="5793"/>
          <ac:spMkLst>
            <pc:docMk/>
            <pc:sldMk cId="3034987605" sldId="524"/>
            <ac:spMk id="3" creationId="{C71C8DD6-14D1-44DF-9843-EFEDF44E39A2}"/>
          </ac:spMkLst>
        </pc:spChg>
      </pc:sldChg>
      <pc:sldChg chg="modSp">
        <pc:chgData name="Matthieu De Mari" userId="dfb708c9-d8dc-439f-9a3b-c772bf4a311c" providerId="ADAL" clId="{2027853E-459B-418F-A90A-573180996FA1}" dt="2023-02-28T07:10:09.910" v="1388" actId="113"/>
        <pc:sldMkLst>
          <pc:docMk/>
          <pc:sldMk cId="1478531138" sldId="532"/>
        </pc:sldMkLst>
        <pc:spChg chg="mod">
          <ac:chgData name="Matthieu De Mari" userId="dfb708c9-d8dc-439f-9a3b-c772bf4a311c" providerId="ADAL" clId="{2027853E-459B-418F-A90A-573180996FA1}" dt="2023-02-28T07:10:09.910" v="1388" actId="113"/>
          <ac:spMkLst>
            <pc:docMk/>
            <pc:sldMk cId="1478531138" sldId="532"/>
            <ac:spMk id="3" creationId="{E362AD19-5F25-46A7-8D52-D58FEE534C09}"/>
          </ac:spMkLst>
        </pc:spChg>
      </pc:sldChg>
      <pc:sldChg chg="modSp mod">
        <pc:chgData name="Matthieu De Mari" userId="dfb708c9-d8dc-439f-9a3b-c772bf4a311c" providerId="ADAL" clId="{2027853E-459B-418F-A90A-573180996FA1}" dt="2023-02-28T07:19:39.551" v="1928" actId="20577"/>
        <pc:sldMkLst>
          <pc:docMk/>
          <pc:sldMk cId="2939684139" sldId="535"/>
        </pc:sldMkLst>
        <pc:spChg chg="mod">
          <ac:chgData name="Matthieu De Mari" userId="dfb708c9-d8dc-439f-9a3b-c772bf4a311c" providerId="ADAL" clId="{2027853E-459B-418F-A90A-573180996FA1}" dt="2023-02-28T07:19:39.551" v="1928" actId="20577"/>
          <ac:spMkLst>
            <pc:docMk/>
            <pc:sldMk cId="2939684139" sldId="535"/>
            <ac:spMk id="3" creationId="{6766E765-8C34-4AE9-ADE1-5180829B902B}"/>
          </ac:spMkLst>
        </pc:spChg>
      </pc:sldChg>
      <pc:sldChg chg="modSp mod">
        <pc:chgData name="Matthieu De Mari" userId="dfb708c9-d8dc-439f-9a3b-c772bf4a311c" providerId="ADAL" clId="{2027853E-459B-418F-A90A-573180996FA1}" dt="2023-03-14T06:08:02.996" v="4146" actId="14100"/>
        <pc:sldMkLst>
          <pc:docMk/>
          <pc:sldMk cId="1798738778" sldId="537"/>
        </pc:sldMkLst>
        <pc:spChg chg="mod">
          <ac:chgData name="Matthieu De Mari" userId="dfb708c9-d8dc-439f-9a3b-c772bf4a311c" providerId="ADAL" clId="{2027853E-459B-418F-A90A-573180996FA1}" dt="2023-03-14T06:07:51.892" v="4145" actId="1076"/>
          <ac:spMkLst>
            <pc:docMk/>
            <pc:sldMk cId="1798738778" sldId="537"/>
            <ac:spMk id="3" creationId="{4106F5EB-0365-342C-103A-EFDE717BEDE0}"/>
          </ac:spMkLst>
        </pc:spChg>
        <pc:picChg chg="mod">
          <ac:chgData name="Matthieu De Mari" userId="dfb708c9-d8dc-439f-9a3b-c772bf4a311c" providerId="ADAL" clId="{2027853E-459B-418F-A90A-573180996FA1}" dt="2023-03-14T06:08:02.996" v="4146" actId="14100"/>
          <ac:picMkLst>
            <pc:docMk/>
            <pc:sldMk cId="1798738778" sldId="537"/>
            <ac:picMk id="6" creationId="{ABE797CD-9ACB-4D3B-BD5F-F7C52222324F}"/>
          </ac:picMkLst>
        </pc:picChg>
      </pc:sldChg>
      <pc:sldChg chg="modSp mod">
        <pc:chgData name="Matthieu De Mari" userId="dfb708c9-d8dc-439f-9a3b-c772bf4a311c" providerId="ADAL" clId="{2027853E-459B-418F-A90A-573180996FA1}" dt="2023-03-14T05:51:23.350" v="3507" actId="20577"/>
        <pc:sldMkLst>
          <pc:docMk/>
          <pc:sldMk cId="1015786933" sldId="539"/>
        </pc:sldMkLst>
        <pc:spChg chg="mod">
          <ac:chgData name="Matthieu De Mari" userId="dfb708c9-d8dc-439f-9a3b-c772bf4a311c" providerId="ADAL" clId="{2027853E-459B-418F-A90A-573180996FA1}" dt="2023-03-14T05:51:06.320" v="3490" actId="20577"/>
          <ac:spMkLst>
            <pc:docMk/>
            <pc:sldMk cId="1015786933" sldId="539"/>
            <ac:spMk id="3" creationId="{E362AD19-5F25-46A7-8D52-D58FEE534C09}"/>
          </ac:spMkLst>
        </pc:spChg>
        <pc:spChg chg="mod">
          <ac:chgData name="Matthieu De Mari" userId="dfb708c9-d8dc-439f-9a3b-c772bf4a311c" providerId="ADAL" clId="{2027853E-459B-418F-A90A-573180996FA1}" dt="2023-03-14T05:51:23.350" v="3507" actId="20577"/>
          <ac:spMkLst>
            <pc:docMk/>
            <pc:sldMk cId="1015786933" sldId="539"/>
            <ac:spMk id="4" creationId="{D83AF359-981B-4913-B651-E7BD706B4CF9}"/>
          </ac:spMkLst>
        </pc:spChg>
      </pc:sldChg>
      <pc:sldChg chg="modSp mod">
        <pc:chgData name="Matthieu De Mari" userId="dfb708c9-d8dc-439f-9a3b-c772bf4a311c" providerId="ADAL" clId="{2027853E-459B-418F-A90A-573180996FA1}" dt="2023-03-14T05:54:58.949" v="3688" actId="20577"/>
        <pc:sldMkLst>
          <pc:docMk/>
          <pc:sldMk cId="3017934200" sldId="541"/>
        </pc:sldMkLst>
        <pc:spChg chg="mod">
          <ac:chgData name="Matthieu De Mari" userId="dfb708c9-d8dc-439f-9a3b-c772bf4a311c" providerId="ADAL" clId="{2027853E-459B-418F-A90A-573180996FA1}" dt="2023-03-14T05:54:58.949" v="3688" actId="20577"/>
          <ac:spMkLst>
            <pc:docMk/>
            <pc:sldMk cId="3017934200" sldId="541"/>
            <ac:spMk id="3" creationId="{E362AD19-5F25-46A7-8D52-D58FEE534C09}"/>
          </ac:spMkLst>
        </pc:spChg>
        <pc:spChg chg="mod">
          <ac:chgData name="Matthieu De Mari" userId="dfb708c9-d8dc-439f-9a3b-c772bf4a311c" providerId="ADAL" clId="{2027853E-459B-418F-A90A-573180996FA1}" dt="2023-03-14T05:53:28.144" v="3582" actId="20577"/>
          <ac:spMkLst>
            <pc:docMk/>
            <pc:sldMk cId="3017934200" sldId="541"/>
            <ac:spMk id="4" creationId="{C5ADFA7A-5730-4286-B60F-714DB9BCC84F}"/>
          </ac:spMkLst>
        </pc:spChg>
      </pc:sldChg>
      <pc:sldChg chg="addSp modSp mod">
        <pc:chgData name="Matthieu De Mari" userId="dfb708c9-d8dc-439f-9a3b-c772bf4a311c" providerId="ADAL" clId="{2027853E-459B-418F-A90A-573180996FA1}" dt="2023-02-28T07:13:06.186" v="1452" actId="14100"/>
        <pc:sldMkLst>
          <pc:docMk/>
          <pc:sldMk cId="97951295" sldId="542"/>
        </pc:sldMkLst>
        <pc:spChg chg="add mod">
          <ac:chgData name="Matthieu De Mari" userId="dfb708c9-d8dc-439f-9a3b-c772bf4a311c" providerId="ADAL" clId="{2027853E-459B-418F-A90A-573180996FA1}" dt="2023-02-28T07:13:06.186" v="1452" actId="14100"/>
          <ac:spMkLst>
            <pc:docMk/>
            <pc:sldMk cId="97951295" sldId="542"/>
            <ac:spMk id="2" creationId="{A978312D-4D12-7A09-DB5E-482AFE9C1BCF}"/>
          </ac:spMkLst>
        </pc:spChg>
      </pc:sldChg>
      <pc:sldChg chg="modSp mod">
        <pc:chgData name="Matthieu De Mari" userId="dfb708c9-d8dc-439f-9a3b-c772bf4a311c" providerId="ADAL" clId="{2027853E-459B-418F-A90A-573180996FA1}" dt="2023-02-28T07:25:44.422" v="2079" actId="20577"/>
        <pc:sldMkLst>
          <pc:docMk/>
          <pc:sldMk cId="1071808541" sldId="545"/>
        </pc:sldMkLst>
        <pc:spChg chg="mod">
          <ac:chgData name="Matthieu De Mari" userId="dfb708c9-d8dc-439f-9a3b-c772bf4a311c" providerId="ADAL" clId="{2027853E-459B-418F-A90A-573180996FA1}" dt="2023-02-28T07:25:44.422" v="2079" actId="20577"/>
          <ac:spMkLst>
            <pc:docMk/>
            <pc:sldMk cId="1071808541" sldId="545"/>
            <ac:spMk id="3" creationId="{E362AD19-5F25-46A7-8D52-D58FEE534C09}"/>
          </ac:spMkLst>
        </pc:spChg>
      </pc:sldChg>
      <pc:sldChg chg="modSp mod">
        <pc:chgData name="Matthieu De Mari" userId="dfb708c9-d8dc-439f-9a3b-c772bf4a311c" providerId="ADAL" clId="{2027853E-459B-418F-A90A-573180996FA1}" dt="2023-02-28T07:24:31.101" v="2071" actId="113"/>
        <pc:sldMkLst>
          <pc:docMk/>
          <pc:sldMk cId="90924911" sldId="547"/>
        </pc:sldMkLst>
        <pc:spChg chg="mod">
          <ac:chgData name="Matthieu De Mari" userId="dfb708c9-d8dc-439f-9a3b-c772bf4a311c" providerId="ADAL" clId="{2027853E-459B-418F-A90A-573180996FA1}" dt="2023-02-28T07:24:31.101" v="2071" actId="113"/>
          <ac:spMkLst>
            <pc:docMk/>
            <pc:sldMk cId="90924911" sldId="547"/>
            <ac:spMk id="3" creationId="{E362AD19-5F25-46A7-8D52-D58FEE534C09}"/>
          </ac:spMkLst>
        </pc:spChg>
      </pc:sldChg>
      <pc:sldChg chg="ord">
        <pc:chgData name="Matthieu De Mari" userId="dfb708c9-d8dc-439f-9a3b-c772bf4a311c" providerId="ADAL" clId="{2027853E-459B-418F-A90A-573180996FA1}" dt="2023-02-28T07:58:10.380" v="2520"/>
        <pc:sldMkLst>
          <pc:docMk/>
          <pc:sldMk cId="565111269" sldId="550"/>
        </pc:sldMkLst>
      </pc:sldChg>
      <pc:sldChg chg="modSp">
        <pc:chgData name="Matthieu De Mari" userId="dfb708c9-d8dc-439f-9a3b-c772bf4a311c" providerId="ADAL" clId="{2027853E-459B-418F-A90A-573180996FA1}" dt="2023-02-28T07:19:46.076" v="1937" actId="20577"/>
        <pc:sldMkLst>
          <pc:docMk/>
          <pc:sldMk cId="270860114" sldId="554"/>
        </pc:sldMkLst>
        <pc:spChg chg="mod">
          <ac:chgData name="Matthieu De Mari" userId="dfb708c9-d8dc-439f-9a3b-c772bf4a311c" providerId="ADAL" clId="{2027853E-459B-418F-A90A-573180996FA1}" dt="2023-02-28T07:19:46.076" v="1937" actId="20577"/>
          <ac:spMkLst>
            <pc:docMk/>
            <pc:sldMk cId="270860114" sldId="554"/>
            <ac:spMk id="3" creationId="{6766E765-8C34-4AE9-ADE1-5180829B902B}"/>
          </ac:spMkLst>
        </pc:spChg>
      </pc:sldChg>
      <pc:sldChg chg="modSp">
        <pc:chgData name="Matthieu De Mari" userId="dfb708c9-d8dc-439f-9a3b-c772bf4a311c" providerId="ADAL" clId="{2027853E-459B-418F-A90A-573180996FA1}" dt="2023-03-14T05:55:19.980" v="3691" actId="20577"/>
        <pc:sldMkLst>
          <pc:docMk/>
          <pc:sldMk cId="946176256" sldId="555"/>
        </pc:sldMkLst>
        <pc:spChg chg="mod">
          <ac:chgData name="Matthieu De Mari" userId="dfb708c9-d8dc-439f-9a3b-c772bf4a311c" providerId="ADAL" clId="{2027853E-459B-418F-A90A-573180996FA1}" dt="2023-03-14T05:55:19.980" v="3691" actId="20577"/>
          <ac:spMkLst>
            <pc:docMk/>
            <pc:sldMk cId="946176256" sldId="555"/>
            <ac:spMk id="3" creationId="{E362AD19-5F25-46A7-8D52-D58FEE534C09}"/>
          </ac:spMkLst>
        </pc:spChg>
      </pc:sldChg>
      <pc:sldChg chg="modSp mod">
        <pc:chgData name="Matthieu De Mari" userId="dfb708c9-d8dc-439f-9a3b-c772bf4a311c" providerId="ADAL" clId="{2027853E-459B-418F-A90A-573180996FA1}" dt="2023-03-14T05:56:05.464" v="3717"/>
        <pc:sldMkLst>
          <pc:docMk/>
          <pc:sldMk cId="2716754960" sldId="556"/>
        </pc:sldMkLst>
        <pc:spChg chg="mod">
          <ac:chgData name="Matthieu De Mari" userId="dfb708c9-d8dc-439f-9a3b-c772bf4a311c" providerId="ADAL" clId="{2027853E-459B-418F-A90A-573180996FA1}" dt="2023-03-14T05:56:05.464" v="3717"/>
          <ac:spMkLst>
            <pc:docMk/>
            <pc:sldMk cId="2716754960" sldId="556"/>
            <ac:spMk id="4" creationId="{C5ADFA7A-5730-4286-B60F-714DB9BCC84F}"/>
          </ac:spMkLst>
        </pc:spChg>
      </pc:sldChg>
      <pc:sldChg chg="modSp mod">
        <pc:chgData name="Matthieu De Mari" userId="dfb708c9-d8dc-439f-9a3b-c772bf4a311c" providerId="ADAL" clId="{2027853E-459B-418F-A90A-573180996FA1}" dt="2023-03-14T05:56:33.483" v="3723" actId="27636"/>
        <pc:sldMkLst>
          <pc:docMk/>
          <pc:sldMk cId="2498726111" sldId="557"/>
        </pc:sldMkLst>
        <pc:spChg chg="mod">
          <ac:chgData name="Matthieu De Mari" userId="dfb708c9-d8dc-439f-9a3b-c772bf4a311c" providerId="ADAL" clId="{2027853E-459B-418F-A90A-573180996FA1}" dt="2023-03-14T05:56:33.483" v="3723" actId="27636"/>
          <ac:spMkLst>
            <pc:docMk/>
            <pc:sldMk cId="2498726111" sldId="557"/>
            <ac:spMk id="3" creationId="{E362AD19-5F25-46A7-8D52-D58FEE534C09}"/>
          </ac:spMkLst>
        </pc:spChg>
        <pc:spChg chg="mod">
          <ac:chgData name="Matthieu De Mari" userId="dfb708c9-d8dc-439f-9a3b-c772bf4a311c" providerId="ADAL" clId="{2027853E-459B-418F-A90A-573180996FA1}" dt="2023-03-14T05:56:33.482" v="3722" actId="27636"/>
          <ac:spMkLst>
            <pc:docMk/>
            <pc:sldMk cId="2498726111" sldId="557"/>
            <ac:spMk id="4" creationId="{C5ADFA7A-5730-4286-B60F-714DB9BCC84F}"/>
          </ac:spMkLst>
        </pc:spChg>
      </pc:sldChg>
      <pc:sldChg chg="modSp mod">
        <pc:chgData name="Matthieu De Mari" userId="dfb708c9-d8dc-439f-9a3b-c772bf4a311c" providerId="ADAL" clId="{2027853E-459B-418F-A90A-573180996FA1}" dt="2023-03-14T05:58:34.992" v="3724" actId="20577"/>
        <pc:sldMkLst>
          <pc:docMk/>
          <pc:sldMk cId="4248328042" sldId="562"/>
        </pc:sldMkLst>
        <pc:spChg chg="mod">
          <ac:chgData name="Matthieu De Mari" userId="dfb708c9-d8dc-439f-9a3b-c772bf4a311c" providerId="ADAL" clId="{2027853E-459B-418F-A90A-573180996FA1}" dt="2023-03-14T05:58:34.992" v="3724" actId="20577"/>
          <ac:spMkLst>
            <pc:docMk/>
            <pc:sldMk cId="4248328042" sldId="562"/>
            <ac:spMk id="5" creationId="{12C08CCE-9A67-42C6-930C-EA4A2BD07640}"/>
          </ac:spMkLst>
        </pc:spChg>
      </pc:sldChg>
      <pc:sldChg chg="ord">
        <pc:chgData name="Matthieu De Mari" userId="dfb708c9-d8dc-439f-9a3b-c772bf4a311c" providerId="ADAL" clId="{2027853E-459B-418F-A90A-573180996FA1}" dt="2023-02-28T07:24:09.733" v="2070"/>
        <pc:sldMkLst>
          <pc:docMk/>
          <pc:sldMk cId="1413016809" sldId="563"/>
        </pc:sldMkLst>
      </pc:sldChg>
      <pc:sldChg chg="addSp delSp modSp mod">
        <pc:chgData name="Matthieu De Mari" userId="dfb708c9-d8dc-439f-9a3b-c772bf4a311c" providerId="ADAL" clId="{2027853E-459B-418F-A90A-573180996FA1}" dt="2023-03-14T06:04:05.937" v="3759" actId="5793"/>
        <pc:sldMkLst>
          <pc:docMk/>
          <pc:sldMk cId="3376146256" sldId="567"/>
        </pc:sldMkLst>
        <pc:spChg chg="mod">
          <ac:chgData name="Matthieu De Mari" userId="dfb708c9-d8dc-439f-9a3b-c772bf4a311c" providerId="ADAL" clId="{2027853E-459B-418F-A90A-573180996FA1}" dt="2023-03-14T06:04:05.937" v="3759" actId="5793"/>
          <ac:spMkLst>
            <pc:docMk/>
            <pc:sldMk cId="3376146256" sldId="567"/>
            <ac:spMk id="3" creationId="{E362AD19-5F25-46A7-8D52-D58FEE534C09}"/>
          </ac:spMkLst>
        </pc:spChg>
        <pc:spChg chg="add del mod">
          <ac:chgData name="Matthieu De Mari" userId="dfb708c9-d8dc-439f-9a3b-c772bf4a311c" providerId="ADAL" clId="{2027853E-459B-418F-A90A-573180996FA1}" dt="2023-03-14T06:03:39.901" v="3751" actId="21"/>
          <ac:spMkLst>
            <pc:docMk/>
            <pc:sldMk cId="3376146256" sldId="567"/>
            <ac:spMk id="4" creationId="{2327CC46-9226-31E5-B7F0-D938AB2889F2}"/>
          </ac:spMkLst>
        </pc:spChg>
      </pc:sldChg>
      <pc:sldChg chg="addSp delSp modSp mod">
        <pc:chgData name="Matthieu De Mari" userId="dfb708c9-d8dc-439f-9a3b-c772bf4a311c" providerId="ADAL" clId="{2027853E-459B-418F-A90A-573180996FA1}" dt="2023-03-14T06:03:49.304" v="3754" actId="478"/>
        <pc:sldMkLst>
          <pc:docMk/>
          <pc:sldMk cId="1373732405" sldId="568"/>
        </pc:sldMkLst>
        <pc:spChg chg="del ord">
          <ac:chgData name="Matthieu De Mari" userId="dfb708c9-d8dc-439f-9a3b-c772bf4a311c" providerId="ADAL" clId="{2027853E-459B-418F-A90A-573180996FA1}" dt="2023-03-14T06:03:49.304" v="3754" actId="478"/>
          <ac:spMkLst>
            <pc:docMk/>
            <pc:sldMk cId="1373732405" sldId="568"/>
            <ac:spMk id="4" creationId="{D8407E37-F692-4077-9E97-1913E3784720}"/>
          </ac:spMkLst>
        </pc:spChg>
        <pc:spChg chg="add mod">
          <ac:chgData name="Matthieu De Mari" userId="dfb708c9-d8dc-439f-9a3b-c772bf4a311c" providerId="ADAL" clId="{2027853E-459B-418F-A90A-573180996FA1}" dt="2023-03-14T06:03:41.365" v="3752"/>
          <ac:spMkLst>
            <pc:docMk/>
            <pc:sldMk cId="1373732405" sldId="568"/>
            <ac:spMk id="5" creationId="{0279F84C-BAFA-FA9F-DF70-AEF314FF50A7}"/>
          </ac:spMkLst>
        </pc:spChg>
      </pc:sldChg>
      <pc:sldChg chg="addSp modSp mod">
        <pc:chgData name="Matthieu De Mari" userId="dfb708c9-d8dc-439f-9a3b-c772bf4a311c" providerId="ADAL" clId="{2027853E-459B-418F-A90A-573180996FA1}" dt="2023-03-14T06:06:43.716" v="4046" actId="1076"/>
        <pc:sldMkLst>
          <pc:docMk/>
          <pc:sldMk cId="2080297597" sldId="569"/>
        </pc:sldMkLst>
        <pc:spChg chg="add mod">
          <ac:chgData name="Matthieu De Mari" userId="dfb708c9-d8dc-439f-9a3b-c772bf4a311c" providerId="ADAL" clId="{2027853E-459B-418F-A90A-573180996FA1}" dt="2023-03-14T06:06:43.716" v="4046" actId="1076"/>
          <ac:spMkLst>
            <pc:docMk/>
            <pc:sldMk cId="2080297597" sldId="569"/>
            <ac:spMk id="2" creationId="{9E040929-C8AD-AD05-EF97-F973269FB4C6}"/>
          </ac:spMkLst>
        </pc:spChg>
      </pc:sldChg>
      <pc:sldChg chg="modSp mod">
        <pc:chgData name="Matthieu De Mari" userId="dfb708c9-d8dc-439f-9a3b-c772bf4a311c" providerId="ADAL" clId="{2027853E-459B-418F-A90A-573180996FA1}" dt="2023-03-14T06:06:14.863" v="4009" actId="20577"/>
        <pc:sldMkLst>
          <pc:docMk/>
          <pc:sldMk cId="4015560072" sldId="570"/>
        </pc:sldMkLst>
        <pc:spChg chg="mod">
          <ac:chgData name="Matthieu De Mari" userId="dfb708c9-d8dc-439f-9a3b-c772bf4a311c" providerId="ADAL" clId="{2027853E-459B-418F-A90A-573180996FA1}" dt="2023-03-14T06:06:14.863" v="4009" actId="20577"/>
          <ac:spMkLst>
            <pc:docMk/>
            <pc:sldMk cId="4015560072" sldId="570"/>
            <ac:spMk id="3" creationId="{E362AD19-5F25-46A7-8D52-D58FEE534C09}"/>
          </ac:spMkLst>
        </pc:spChg>
      </pc:sldChg>
      <pc:sldChg chg="delSp modSp mod">
        <pc:chgData name="Matthieu De Mari" userId="dfb708c9-d8dc-439f-9a3b-c772bf4a311c" providerId="ADAL" clId="{2027853E-459B-418F-A90A-573180996FA1}" dt="2023-03-14T06:16:08.053" v="4494" actId="1076"/>
        <pc:sldMkLst>
          <pc:docMk/>
          <pc:sldMk cId="3481224821" sldId="571"/>
        </pc:sldMkLst>
        <pc:spChg chg="mod">
          <ac:chgData name="Matthieu De Mari" userId="dfb708c9-d8dc-439f-9a3b-c772bf4a311c" providerId="ADAL" clId="{2027853E-459B-418F-A90A-573180996FA1}" dt="2023-03-14T06:13:21.379" v="4433" actId="113"/>
          <ac:spMkLst>
            <pc:docMk/>
            <pc:sldMk cId="3481224821" sldId="571"/>
            <ac:spMk id="3" creationId="{F07EF62C-B4DE-43C0-841C-F8E6E677B5F8}"/>
          </ac:spMkLst>
        </pc:spChg>
        <pc:picChg chg="mod">
          <ac:chgData name="Matthieu De Mari" userId="dfb708c9-d8dc-439f-9a3b-c772bf4a311c" providerId="ADAL" clId="{2027853E-459B-418F-A90A-573180996FA1}" dt="2023-03-14T06:16:08.053" v="4494" actId="1076"/>
          <ac:picMkLst>
            <pc:docMk/>
            <pc:sldMk cId="3481224821" sldId="571"/>
            <ac:picMk id="6" creationId="{042F6BDB-1FE5-4BF9-B208-5BB344733597}"/>
          </ac:picMkLst>
        </pc:picChg>
        <pc:picChg chg="del">
          <ac:chgData name="Matthieu De Mari" userId="dfb708c9-d8dc-439f-9a3b-c772bf4a311c" providerId="ADAL" clId="{2027853E-459B-418F-A90A-573180996FA1}" dt="2023-03-14T06:13:26.322" v="4434" actId="478"/>
          <ac:picMkLst>
            <pc:docMk/>
            <pc:sldMk cId="3481224821" sldId="571"/>
            <ac:picMk id="8" creationId="{041A4322-8AA6-475A-8A1A-E3A6356EFE2F}"/>
          </ac:picMkLst>
        </pc:picChg>
      </pc:sldChg>
      <pc:sldChg chg="modSp mod">
        <pc:chgData name="Matthieu De Mari" userId="dfb708c9-d8dc-439f-9a3b-c772bf4a311c" providerId="ADAL" clId="{2027853E-459B-418F-A90A-573180996FA1}" dt="2023-03-14T06:21:11.722" v="4725" actId="5793"/>
        <pc:sldMkLst>
          <pc:docMk/>
          <pc:sldMk cId="1170788337" sldId="572"/>
        </pc:sldMkLst>
        <pc:spChg chg="mod">
          <ac:chgData name="Matthieu De Mari" userId="dfb708c9-d8dc-439f-9a3b-c772bf4a311c" providerId="ADAL" clId="{2027853E-459B-418F-A90A-573180996FA1}" dt="2023-03-14T06:21:11.722" v="4725" actId="5793"/>
          <ac:spMkLst>
            <pc:docMk/>
            <pc:sldMk cId="1170788337" sldId="572"/>
            <ac:spMk id="3" creationId="{C71C8DD6-14D1-44DF-9843-EFEDF44E39A2}"/>
          </ac:spMkLst>
        </pc:spChg>
      </pc:sldChg>
      <pc:sldChg chg="modSp mod">
        <pc:chgData name="Matthieu De Mari" userId="dfb708c9-d8dc-439f-9a3b-c772bf4a311c" providerId="ADAL" clId="{2027853E-459B-418F-A90A-573180996FA1}" dt="2023-02-28T07:24:54.744" v="2074" actId="20577"/>
        <pc:sldMkLst>
          <pc:docMk/>
          <pc:sldMk cId="566394913" sldId="574"/>
        </pc:sldMkLst>
        <pc:spChg chg="mod">
          <ac:chgData name="Matthieu De Mari" userId="dfb708c9-d8dc-439f-9a3b-c772bf4a311c" providerId="ADAL" clId="{2027853E-459B-418F-A90A-573180996FA1}" dt="2023-02-28T07:24:54.744" v="2074" actId="20577"/>
          <ac:spMkLst>
            <pc:docMk/>
            <pc:sldMk cId="566394913" sldId="574"/>
            <ac:spMk id="7" creationId="{B9CD7B87-8A47-4B84-A602-D39835B63AB9}"/>
          </ac:spMkLst>
        </pc:spChg>
      </pc:sldChg>
      <pc:sldChg chg="addSp delSp modSp mod">
        <pc:chgData name="Matthieu De Mari" userId="dfb708c9-d8dc-439f-9a3b-c772bf4a311c" providerId="ADAL" clId="{2027853E-459B-418F-A90A-573180996FA1}" dt="2023-03-14T06:02:49.562" v="3747" actId="14100"/>
        <pc:sldMkLst>
          <pc:docMk/>
          <pc:sldMk cId="4187311556" sldId="581"/>
        </pc:sldMkLst>
        <pc:picChg chg="add mod">
          <ac:chgData name="Matthieu De Mari" userId="dfb708c9-d8dc-439f-9a3b-c772bf4a311c" providerId="ADAL" clId="{2027853E-459B-418F-A90A-573180996FA1}" dt="2023-03-14T06:02:49.562" v="3747" actId="14100"/>
          <ac:picMkLst>
            <pc:docMk/>
            <pc:sldMk cId="4187311556" sldId="581"/>
            <ac:picMk id="2" creationId="{FD916273-3525-5930-9882-FC58F5923F48}"/>
          </ac:picMkLst>
        </pc:picChg>
        <pc:picChg chg="add mod ord">
          <ac:chgData name="Matthieu De Mari" userId="dfb708c9-d8dc-439f-9a3b-c772bf4a311c" providerId="ADAL" clId="{2027853E-459B-418F-A90A-573180996FA1}" dt="2023-03-14T06:02:45.466" v="3745" actId="171"/>
          <ac:picMkLst>
            <pc:docMk/>
            <pc:sldMk cId="4187311556" sldId="581"/>
            <ac:picMk id="5" creationId="{4ED4AA64-12F8-9F3B-E51A-E0DF6A1798A1}"/>
          </ac:picMkLst>
        </pc:picChg>
        <pc:picChg chg="del mod">
          <ac:chgData name="Matthieu De Mari" userId="dfb708c9-d8dc-439f-9a3b-c772bf4a311c" providerId="ADAL" clId="{2027853E-459B-418F-A90A-573180996FA1}" dt="2023-03-14T06:02:39.912" v="3735" actId="478"/>
          <ac:picMkLst>
            <pc:docMk/>
            <pc:sldMk cId="4187311556" sldId="581"/>
            <ac:picMk id="6" creationId="{6F1B41D4-199A-4E14-A533-8C520600C6CA}"/>
          </ac:picMkLst>
        </pc:picChg>
      </pc:sldChg>
      <pc:sldChg chg="modSp mod">
        <pc:chgData name="Matthieu De Mari" userId="dfb708c9-d8dc-439f-9a3b-c772bf4a311c" providerId="ADAL" clId="{2027853E-459B-418F-A90A-573180996FA1}" dt="2023-02-28T07:27:23.873" v="2086" actId="1036"/>
        <pc:sldMkLst>
          <pc:docMk/>
          <pc:sldMk cId="3499598473" sldId="586"/>
        </pc:sldMkLst>
        <pc:picChg chg="mod">
          <ac:chgData name="Matthieu De Mari" userId="dfb708c9-d8dc-439f-9a3b-c772bf4a311c" providerId="ADAL" clId="{2027853E-459B-418F-A90A-573180996FA1}" dt="2023-02-28T07:27:23.873" v="2086" actId="1036"/>
          <ac:picMkLst>
            <pc:docMk/>
            <pc:sldMk cId="3499598473" sldId="586"/>
            <ac:picMk id="3" creationId="{FA2164F6-05C4-47F7-B023-6896F24CEA37}"/>
          </ac:picMkLst>
        </pc:picChg>
      </pc:sldChg>
      <pc:sldChg chg="ord">
        <pc:chgData name="Matthieu De Mari" userId="dfb708c9-d8dc-439f-9a3b-c772bf4a311c" providerId="ADAL" clId="{2027853E-459B-418F-A90A-573180996FA1}" dt="2023-03-14T06:07:04.925" v="4062"/>
        <pc:sldMkLst>
          <pc:docMk/>
          <pc:sldMk cId="1658489523" sldId="588"/>
        </pc:sldMkLst>
      </pc:sldChg>
      <pc:sldChg chg="addSp modSp mod">
        <pc:chgData name="Matthieu De Mari" userId="dfb708c9-d8dc-439f-9a3b-c772bf4a311c" providerId="ADAL" clId="{2027853E-459B-418F-A90A-573180996FA1}" dt="2023-03-14T06:07:19.205" v="4066" actId="1076"/>
        <pc:sldMkLst>
          <pc:docMk/>
          <pc:sldMk cId="2502118153" sldId="590"/>
        </pc:sldMkLst>
        <pc:spChg chg="add mod">
          <ac:chgData name="Matthieu De Mari" userId="dfb708c9-d8dc-439f-9a3b-c772bf4a311c" providerId="ADAL" clId="{2027853E-459B-418F-A90A-573180996FA1}" dt="2023-03-14T06:06:57.297" v="4060" actId="20577"/>
          <ac:spMkLst>
            <pc:docMk/>
            <pc:sldMk cId="2502118153" sldId="590"/>
            <ac:spMk id="2" creationId="{EB15A820-3712-174B-A242-9C94E4E75DD7}"/>
          </ac:spMkLst>
        </pc:spChg>
        <pc:spChg chg="add mod">
          <ac:chgData name="Matthieu De Mari" userId="dfb708c9-d8dc-439f-9a3b-c772bf4a311c" providerId="ADAL" clId="{2027853E-459B-418F-A90A-573180996FA1}" dt="2023-03-14T06:07:19.205" v="4066" actId="1076"/>
          <ac:spMkLst>
            <pc:docMk/>
            <pc:sldMk cId="2502118153" sldId="590"/>
            <ac:spMk id="3" creationId="{BC98B76D-8F22-C2D7-33B1-987F9448B677}"/>
          </ac:spMkLst>
        </pc:spChg>
      </pc:sldChg>
      <pc:sldChg chg="delSp modSp del mod">
        <pc:chgData name="Matthieu De Mari" userId="dfb708c9-d8dc-439f-9a3b-c772bf4a311c" providerId="ADAL" clId="{2027853E-459B-418F-A90A-573180996FA1}" dt="2023-03-14T06:07:22.954" v="4067" actId="47"/>
        <pc:sldMkLst>
          <pc:docMk/>
          <pc:sldMk cId="3478750405" sldId="591"/>
        </pc:sldMkLst>
        <pc:spChg chg="del mod">
          <ac:chgData name="Matthieu De Mari" userId="dfb708c9-d8dc-439f-9a3b-c772bf4a311c" providerId="ADAL" clId="{2027853E-459B-418F-A90A-573180996FA1}" dt="2023-03-14T06:07:15.204" v="4064" actId="21"/>
          <ac:spMkLst>
            <pc:docMk/>
            <pc:sldMk cId="3478750405" sldId="591"/>
            <ac:spMk id="2" creationId="{D33FFC33-632D-0F9F-31A7-CB36E1091C8C}"/>
          </ac:spMkLst>
        </pc:spChg>
      </pc:sldChg>
      <pc:sldChg chg="ord">
        <pc:chgData name="Matthieu De Mari" userId="dfb708c9-d8dc-439f-9a3b-c772bf4a311c" providerId="ADAL" clId="{2027853E-459B-418F-A90A-573180996FA1}" dt="2023-03-14T05:48:08.267" v="3260"/>
        <pc:sldMkLst>
          <pc:docMk/>
          <pc:sldMk cId="2745187814" sldId="592"/>
        </pc:sldMkLst>
      </pc:sldChg>
      <pc:sldChg chg="ord">
        <pc:chgData name="Matthieu De Mari" userId="dfb708c9-d8dc-439f-9a3b-c772bf4a311c" providerId="ADAL" clId="{2027853E-459B-418F-A90A-573180996FA1}" dt="2023-03-14T05:48:08.267" v="3260"/>
        <pc:sldMkLst>
          <pc:docMk/>
          <pc:sldMk cId="4087319041" sldId="593"/>
        </pc:sldMkLst>
      </pc:sldChg>
      <pc:sldChg chg="modSp mod">
        <pc:chgData name="Matthieu De Mari" userId="dfb708c9-d8dc-439f-9a3b-c772bf4a311c" providerId="ADAL" clId="{2027853E-459B-418F-A90A-573180996FA1}" dt="2023-02-26T10:24:44.142" v="1049" actId="20577"/>
        <pc:sldMkLst>
          <pc:docMk/>
          <pc:sldMk cId="2112885092" sldId="595"/>
        </pc:sldMkLst>
        <pc:spChg chg="mod">
          <ac:chgData name="Matthieu De Mari" userId="dfb708c9-d8dc-439f-9a3b-c772bf4a311c" providerId="ADAL" clId="{2027853E-459B-418F-A90A-573180996FA1}" dt="2023-02-26T10:24:44.142" v="1049" actId="20577"/>
          <ac:spMkLst>
            <pc:docMk/>
            <pc:sldMk cId="2112885092" sldId="595"/>
            <ac:spMk id="3" creationId="{C71C8DD6-14D1-44DF-9843-EFEDF44E39A2}"/>
          </ac:spMkLst>
        </pc:spChg>
      </pc:sldChg>
      <pc:sldChg chg="addSp delSp modSp new mod modClrScheme chgLayout">
        <pc:chgData name="Matthieu De Mari" userId="dfb708c9-d8dc-439f-9a3b-c772bf4a311c" providerId="ADAL" clId="{2027853E-459B-418F-A90A-573180996FA1}" dt="2023-03-14T06:13:35.958" v="4440" actId="20577"/>
        <pc:sldMkLst>
          <pc:docMk/>
          <pc:sldMk cId="1080115495" sldId="596"/>
        </pc:sldMkLst>
        <pc:spChg chg="del mod ord">
          <ac:chgData name="Matthieu De Mari" userId="dfb708c9-d8dc-439f-9a3b-c772bf4a311c" providerId="ADAL" clId="{2027853E-459B-418F-A90A-573180996FA1}" dt="2023-02-26T10:13:39.593" v="22" actId="700"/>
          <ac:spMkLst>
            <pc:docMk/>
            <pc:sldMk cId="1080115495" sldId="596"/>
            <ac:spMk id="2" creationId="{7C0AC88E-4F64-8DC8-504B-AAE4060CE8B5}"/>
          </ac:spMkLst>
        </pc:spChg>
        <pc:spChg chg="del mod ord">
          <ac:chgData name="Matthieu De Mari" userId="dfb708c9-d8dc-439f-9a3b-c772bf4a311c" providerId="ADAL" clId="{2027853E-459B-418F-A90A-573180996FA1}" dt="2023-02-26T10:13:39.593" v="22" actId="700"/>
          <ac:spMkLst>
            <pc:docMk/>
            <pc:sldMk cId="1080115495" sldId="596"/>
            <ac:spMk id="3" creationId="{4F637C8F-889A-DE29-38DB-0C857189949B}"/>
          </ac:spMkLst>
        </pc:spChg>
        <pc:spChg chg="del">
          <ac:chgData name="Matthieu De Mari" userId="dfb708c9-d8dc-439f-9a3b-c772bf4a311c" providerId="ADAL" clId="{2027853E-459B-418F-A90A-573180996FA1}" dt="2023-02-26T10:13:39.593" v="22" actId="700"/>
          <ac:spMkLst>
            <pc:docMk/>
            <pc:sldMk cId="1080115495" sldId="596"/>
            <ac:spMk id="4" creationId="{B547847A-B58B-6AA4-2B60-73CC4217E0F1}"/>
          </ac:spMkLst>
        </pc:spChg>
        <pc:spChg chg="add mod ord">
          <ac:chgData name="Matthieu De Mari" userId="dfb708c9-d8dc-439f-9a3b-c772bf4a311c" providerId="ADAL" clId="{2027853E-459B-418F-A90A-573180996FA1}" dt="2023-02-26T10:13:47.792" v="40" actId="20577"/>
          <ac:spMkLst>
            <pc:docMk/>
            <pc:sldMk cId="1080115495" sldId="596"/>
            <ac:spMk id="5" creationId="{059D05ED-D34B-A51B-22FE-E2410F9ADA34}"/>
          </ac:spMkLst>
        </pc:spChg>
        <pc:spChg chg="add mod ord">
          <ac:chgData name="Matthieu De Mari" userId="dfb708c9-d8dc-439f-9a3b-c772bf4a311c" providerId="ADAL" clId="{2027853E-459B-418F-A90A-573180996FA1}" dt="2023-03-14T06:13:35.958" v="4440" actId="20577"/>
          <ac:spMkLst>
            <pc:docMk/>
            <pc:sldMk cId="1080115495" sldId="596"/>
            <ac:spMk id="6" creationId="{87F40458-D650-758C-390E-C9497852469F}"/>
          </ac:spMkLst>
        </pc:spChg>
      </pc:sldChg>
      <pc:sldChg chg="addSp delSp modSp new mod ord chgLayout">
        <pc:chgData name="Matthieu De Mari" userId="dfb708c9-d8dc-439f-9a3b-c772bf4a311c" providerId="ADAL" clId="{2027853E-459B-418F-A90A-573180996FA1}" dt="2023-02-28T08:01:32.940" v="2652" actId="6549"/>
        <pc:sldMkLst>
          <pc:docMk/>
          <pc:sldMk cId="2460793372" sldId="597"/>
        </pc:sldMkLst>
        <pc:spChg chg="mod ord">
          <ac:chgData name="Matthieu De Mari" userId="dfb708c9-d8dc-439f-9a3b-c772bf4a311c" providerId="ADAL" clId="{2027853E-459B-418F-A90A-573180996FA1}" dt="2023-02-28T07:45:33.451" v="2189" actId="700"/>
          <ac:spMkLst>
            <pc:docMk/>
            <pc:sldMk cId="2460793372" sldId="597"/>
            <ac:spMk id="2" creationId="{B6FFE41A-149F-456B-022A-34A49178F4DC}"/>
          </ac:spMkLst>
        </pc:spChg>
        <pc:spChg chg="del mod">
          <ac:chgData name="Matthieu De Mari" userId="dfb708c9-d8dc-439f-9a3b-c772bf4a311c" providerId="ADAL" clId="{2027853E-459B-418F-A90A-573180996FA1}" dt="2023-02-28T07:42:09.590" v="2187" actId="478"/>
          <ac:spMkLst>
            <pc:docMk/>
            <pc:sldMk cId="2460793372" sldId="597"/>
            <ac:spMk id="3" creationId="{BC264732-1FB1-C230-B7B4-B867009F64A7}"/>
          </ac:spMkLst>
        </pc:spChg>
        <pc:spChg chg="add del mod">
          <ac:chgData name="Matthieu De Mari" userId="dfb708c9-d8dc-439f-9a3b-c772bf4a311c" providerId="ADAL" clId="{2027853E-459B-418F-A90A-573180996FA1}" dt="2023-02-28T07:42:10.870" v="2188" actId="478"/>
          <ac:spMkLst>
            <pc:docMk/>
            <pc:sldMk cId="2460793372" sldId="597"/>
            <ac:spMk id="5" creationId="{EF0FD9EF-E402-5C7A-6A74-04B59C819A60}"/>
          </ac:spMkLst>
        </pc:spChg>
        <pc:spChg chg="add mod ord">
          <ac:chgData name="Matthieu De Mari" userId="dfb708c9-d8dc-439f-9a3b-c772bf4a311c" providerId="ADAL" clId="{2027853E-459B-418F-A90A-573180996FA1}" dt="2023-02-28T08:01:32.940" v="2652" actId="6549"/>
          <ac:spMkLst>
            <pc:docMk/>
            <pc:sldMk cId="2460793372" sldId="597"/>
            <ac:spMk id="6" creationId="{53A7CBC2-B754-6FC9-AEBE-E050957D1373}"/>
          </ac:spMkLst>
        </pc:spChg>
      </pc:sldChg>
      <pc:sldChg chg="modSp add mod">
        <pc:chgData name="Matthieu De Mari" userId="dfb708c9-d8dc-439f-9a3b-c772bf4a311c" providerId="ADAL" clId="{2027853E-459B-418F-A90A-573180996FA1}" dt="2023-02-26T10:30:08.754" v="1350" actId="113"/>
        <pc:sldMkLst>
          <pc:docMk/>
          <pc:sldMk cId="851639543" sldId="598"/>
        </pc:sldMkLst>
        <pc:spChg chg="mod">
          <ac:chgData name="Matthieu De Mari" userId="dfb708c9-d8dc-439f-9a3b-c772bf4a311c" providerId="ADAL" clId="{2027853E-459B-418F-A90A-573180996FA1}" dt="2023-02-26T10:30:08.754" v="1350" actId="113"/>
          <ac:spMkLst>
            <pc:docMk/>
            <pc:sldMk cId="851639543" sldId="598"/>
            <ac:spMk id="3" creationId="{C71C8DD6-14D1-44DF-9843-EFEDF44E39A2}"/>
          </ac:spMkLst>
        </pc:spChg>
      </pc:sldChg>
      <pc:sldChg chg="modSp add mod">
        <pc:chgData name="Matthieu De Mari" userId="dfb708c9-d8dc-439f-9a3b-c772bf4a311c" providerId="ADAL" clId="{2027853E-459B-418F-A90A-573180996FA1}" dt="2023-03-14T06:21:20.518" v="4736" actId="27636"/>
        <pc:sldMkLst>
          <pc:docMk/>
          <pc:sldMk cId="3471745106" sldId="599"/>
        </pc:sldMkLst>
        <pc:spChg chg="mod">
          <ac:chgData name="Matthieu De Mari" userId="dfb708c9-d8dc-439f-9a3b-c772bf4a311c" providerId="ADAL" clId="{2027853E-459B-418F-A90A-573180996FA1}" dt="2023-03-14T06:21:20.518" v="4736" actId="27636"/>
          <ac:spMkLst>
            <pc:docMk/>
            <pc:sldMk cId="3471745106" sldId="599"/>
            <ac:spMk id="3" creationId="{C71C8DD6-14D1-44DF-9843-EFEDF44E39A2}"/>
          </ac:spMkLst>
        </pc:spChg>
      </pc:sldChg>
      <pc:sldChg chg="modSp add mod">
        <pc:chgData name="Matthieu De Mari" userId="dfb708c9-d8dc-439f-9a3b-c772bf4a311c" providerId="ADAL" clId="{2027853E-459B-418F-A90A-573180996FA1}" dt="2023-02-26T10:30:50.400" v="1358" actId="20577"/>
        <pc:sldMkLst>
          <pc:docMk/>
          <pc:sldMk cId="2982308683" sldId="600"/>
        </pc:sldMkLst>
        <pc:spChg chg="mod">
          <ac:chgData name="Matthieu De Mari" userId="dfb708c9-d8dc-439f-9a3b-c772bf4a311c" providerId="ADAL" clId="{2027853E-459B-418F-A90A-573180996FA1}" dt="2023-02-26T10:30:50.400" v="1358" actId="20577"/>
          <ac:spMkLst>
            <pc:docMk/>
            <pc:sldMk cId="2982308683" sldId="600"/>
            <ac:spMk id="3" creationId="{C71C8DD6-14D1-44DF-9843-EFEDF44E39A2}"/>
          </ac:spMkLst>
        </pc:spChg>
      </pc:sldChg>
      <pc:sldChg chg="add">
        <pc:chgData name="Matthieu De Mari" userId="dfb708c9-d8dc-439f-9a3b-c772bf4a311c" providerId="ADAL" clId="{2027853E-459B-418F-A90A-573180996FA1}" dt="2023-02-28T07:06:47.006" v="1359"/>
        <pc:sldMkLst>
          <pc:docMk/>
          <pc:sldMk cId="1952442680" sldId="649"/>
        </pc:sldMkLst>
      </pc:sldChg>
      <pc:sldChg chg="add">
        <pc:chgData name="Matthieu De Mari" userId="dfb708c9-d8dc-439f-9a3b-c772bf4a311c" providerId="ADAL" clId="{2027853E-459B-418F-A90A-573180996FA1}" dt="2023-02-28T07:06:47.006" v="1359"/>
        <pc:sldMkLst>
          <pc:docMk/>
          <pc:sldMk cId="3215884619" sldId="650"/>
        </pc:sldMkLst>
      </pc:sldChg>
      <pc:sldChg chg="add">
        <pc:chgData name="Matthieu De Mari" userId="dfb708c9-d8dc-439f-9a3b-c772bf4a311c" providerId="ADAL" clId="{2027853E-459B-418F-A90A-573180996FA1}" dt="2023-02-28T07:06:47.006" v="1359"/>
        <pc:sldMkLst>
          <pc:docMk/>
          <pc:sldMk cId="855321949" sldId="653"/>
        </pc:sldMkLst>
      </pc:sldChg>
      <pc:sldChg chg="add">
        <pc:chgData name="Matthieu De Mari" userId="dfb708c9-d8dc-439f-9a3b-c772bf4a311c" providerId="ADAL" clId="{2027853E-459B-418F-A90A-573180996FA1}" dt="2023-02-28T07:06:47.006" v="1359"/>
        <pc:sldMkLst>
          <pc:docMk/>
          <pc:sldMk cId="2099660639" sldId="654"/>
        </pc:sldMkLst>
      </pc:sldChg>
      <pc:sldChg chg="delSp modSp add mod ord modClrScheme chgLayout">
        <pc:chgData name="Matthieu De Mari" userId="dfb708c9-d8dc-439f-9a3b-c772bf4a311c" providerId="ADAL" clId="{2027853E-459B-418F-A90A-573180996FA1}" dt="2023-03-14T05:52:22.915" v="3536" actId="20577"/>
        <pc:sldMkLst>
          <pc:docMk/>
          <pc:sldMk cId="3965654644" sldId="655"/>
        </pc:sldMkLst>
        <pc:spChg chg="mod ord">
          <ac:chgData name="Matthieu De Mari" userId="dfb708c9-d8dc-439f-9a3b-c772bf4a311c" providerId="ADAL" clId="{2027853E-459B-418F-A90A-573180996FA1}" dt="2023-02-28T07:20:12.414" v="1938" actId="700"/>
          <ac:spMkLst>
            <pc:docMk/>
            <pc:sldMk cId="3965654644" sldId="655"/>
            <ac:spMk id="2" creationId="{30C40802-4B0A-4326-B5BB-5DEF776050BD}"/>
          </ac:spMkLst>
        </pc:spChg>
        <pc:spChg chg="mod ord">
          <ac:chgData name="Matthieu De Mari" userId="dfb708c9-d8dc-439f-9a3b-c772bf4a311c" providerId="ADAL" clId="{2027853E-459B-418F-A90A-573180996FA1}" dt="2023-03-14T05:52:22.915" v="3536" actId="20577"/>
          <ac:spMkLst>
            <pc:docMk/>
            <pc:sldMk cId="3965654644" sldId="655"/>
            <ac:spMk id="3" creationId="{E362AD19-5F25-46A7-8D52-D58FEE534C09}"/>
          </ac:spMkLst>
        </pc:spChg>
        <pc:spChg chg="del mod ord">
          <ac:chgData name="Matthieu De Mari" userId="dfb708c9-d8dc-439f-9a3b-c772bf4a311c" providerId="ADAL" clId="{2027853E-459B-418F-A90A-573180996FA1}" dt="2023-02-28T07:20:17.946" v="1943" actId="478"/>
          <ac:spMkLst>
            <pc:docMk/>
            <pc:sldMk cId="3965654644" sldId="655"/>
            <ac:spMk id="4" creationId="{C5ADFA7A-5730-4286-B60F-714DB9BCC84F}"/>
          </ac:spMkLst>
        </pc:spChg>
      </pc:sldChg>
      <pc:sldChg chg="addSp delSp modSp add mod">
        <pc:chgData name="Matthieu De Mari" userId="dfb708c9-d8dc-439f-9a3b-c772bf4a311c" providerId="ADAL" clId="{2027853E-459B-418F-A90A-573180996FA1}" dt="2023-02-28T07:21:39.777" v="1979" actId="1076"/>
        <pc:sldMkLst>
          <pc:docMk/>
          <pc:sldMk cId="919083739" sldId="656"/>
        </pc:sldMkLst>
        <pc:spChg chg="del">
          <ac:chgData name="Matthieu De Mari" userId="dfb708c9-d8dc-439f-9a3b-c772bf4a311c" providerId="ADAL" clId="{2027853E-459B-418F-A90A-573180996FA1}" dt="2023-02-28T07:21:23.671" v="1970" actId="478"/>
          <ac:spMkLst>
            <pc:docMk/>
            <pc:sldMk cId="919083739" sldId="656"/>
            <ac:spMk id="2" creationId="{30C40802-4B0A-4326-B5BB-5DEF776050BD}"/>
          </ac:spMkLst>
        </pc:spChg>
        <pc:spChg chg="del">
          <ac:chgData name="Matthieu De Mari" userId="dfb708c9-d8dc-439f-9a3b-c772bf4a311c" providerId="ADAL" clId="{2027853E-459B-418F-A90A-573180996FA1}" dt="2023-02-28T07:21:21.669" v="1968" actId="478"/>
          <ac:spMkLst>
            <pc:docMk/>
            <pc:sldMk cId="919083739" sldId="656"/>
            <ac:spMk id="3" creationId="{E362AD19-5F25-46A7-8D52-D58FEE534C09}"/>
          </ac:spMkLst>
        </pc:spChg>
        <pc:spChg chg="add del mod">
          <ac:chgData name="Matthieu De Mari" userId="dfb708c9-d8dc-439f-9a3b-c772bf4a311c" providerId="ADAL" clId="{2027853E-459B-418F-A90A-573180996FA1}" dt="2023-02-28T07:21:22.273" v="1969" actId="478"/>
          <ac:spMkLst>
            <pc:docMk/>
            <pc:sldMk cId="919083739" sldId="656"/>
            <ac:spMk id="5" creationId="{27E9C475-A0A2-E4BD-5F8A-3738BB0AD4B7}"/>
          </ac:spMkLst>
        </pc:spChg>
        <pc:spChg chg="add del mod">
          <ac:chgData name="Matthieu De Mari" userId="dfb708c9-d8dc-439f-9a3b-c772bf4a311c" providerId="ADAL" clId="{2027853E-459B-418F-A90A-573180996FA1}" dt="2023-02-28T07:21:24.815" v="1971" actId="478"/>
          <ac:spMkLst>
            <pc:docMk/>
            <pc:sldMk cId="919083739" sldId="656"/>
            <ac:spMk id="7" creationId="{D6D4AEAB-7215-B3F8-DF6B-661642FCA079}"/>
          </ac:spMkLst>
        </pc:spChg>
        <pc:spChg chg="add del mod">
          <ac:chgData name="Matthieu De Mari" userId="dfb708c9-d8dc-439f-9a3b-c772bf4a311c" providerId="ADAL" clId="{2027853E-459B-418F-A90A-573180996FA1}" dt="2023-02-28T07:21:27.738" v="1973"/>
          <ac:spMkLst>
            <pc:docMk/>
            <pc:sldMk cId="919083739" sldId="656"/>
            <ac:spMk id="9" creationId="{9C602C27-5B57-1D57-8C3D-F83D969F6C76}"/>
          </ac:spMkLst>
        </pc:spChg>
        <pc:spChg chg="add del mod">
          <ac:chgData name="Matthieu De Mari" userId="dfb708c9-d8dc-439f-9a3b-c772bf4a311c" providerId="ADAL" clId="{2027853E-459B-418F-A90A-573180996FA1}" dt="2023-02-28T07:21:27.738" v="1973"/>
          <ac:spMkLst>
            <pc:docMk/>
            <pc:sldMk cId="919083739" sldId="656"/>
            <ac:spMk id="10" creationId="{936891AF-B38D-C075-ECBD-C1D8BC92E77A}"/>
          </ac:spMkLst>
        </pc:spChg>
        <pc:spChg chg="add del mod">
          <ac:chgData name="Matthieu De Mari" userId="dfb708c9-d8dc-439f-9a3b-c772bf4a311c" providerId="ADAL" clId="{2027853E-459B-418F-A90A-573180996FA1}" dt="2023-02-28T07:21:27.738" v="1973"/>
          <ac:spMkLst>
            <pc:docMk/>
            <pc:sldMk cId="919083739" sldId="656"/>
            <ac:spMk id="11" creationId="{0FCDC5EE-17BF-4A2B-5B3A-D7696002CE86}"/>
          </ac:spMkLst>
        </pc:spChg>
        <pc:spChg chg="add del mod">
          <ac:chgData name="Matthieu De Mari" userId="dfb708c9-d8dc-439f-9a3b-c772bf4a311c" providerId="ADAL" clId="{2027853E-459B-418F-A90A-573180996FA1}" dt="2023-02-28T07:21:27.738" v="1973"/>
          <ac:spMkLst>
            <pc:docMk/>
            <pc:sldMk cId="919083739" sldId="656"/>
            <ac:spMk id="12" creationId="{31A6DAE3-F6A3-10B9-F5EF-ACF1832FBED0}"/>
          </ac:spMkLst>
        </pc:spChg>
        <pc:spChg chg="add del mod">
          <ac:chgData name="Matthieu De Mari" userId="dfb708c9-d8dc-439f-9a3b-c772bf4a311c" providerId="ADAL" clId="{2027853E-459B-418F-A90A-573180996FA1}" dt="2023-02-28T07:21:27.738" v="1973"/>
          <ac:spMkLst>
            <pc:docMk/>
            <pc:sldMk cId="919083739" sldId="656"/>
            <ac:spMk id="13" creationId="{8C7AA5FB-8A17-DAF0-1B52-5059CB39F646}"/>
          </ac:spMkLst>
        </pc:spChg>
        <pc:spChg chg="add del mod">
          <ac:chgData name="Matthieu De Mari" userId="dfb708c9-d8dc-439f-9a3b-c772bf4a311c" providerId="ADAL" clId="{2027853E-459B-418F-A90A-573180996FA1}" dt="2023-02-28T07:21:27.738" v="1973"/>
          <ac:spMkLst>
            <pc:docMk/>
            <pc:sldMk cId="919083739" sldId="656"/>
            <ac:spMk id="14" creationId="{25591232-A22D-E95F-24FD-8392F1F0702D}"/>
          </ac:spMkLst>
        </pc:spChg>
        <pc:spChg chg="add del mod">
          <ac:chgData name="Matthieu De Mari" userId="dfb708c9-d8dc-439f-9a3b-c772bf4a311c" providerId="ADAL" clId="{2027853E-459B-418F-A90A-573180996FA1}" dt="2023-02-28T07:21:27.738" v="1973"/>
          <ac:spMkLst>
            <pc:docMk/>
            <pc:sldMk cId="919083739" sldId="656"/>
            <ac:spMk id="15" creationId="{B5D30477-E111-5C90-14B2-D0349F69DD88}"/>
          </ac:spMkLst>
        </pc:spChg>
        <pc:spChg chg="add del mod">
          <ac:chgData name="Matthieu De Mari" userId="dfb708c9-d8dc-439f-9a3b-c772bf4a311c" providerId="ADAL" clId="{2027853E-459B-418F-A90A-573180996FA1}" dt="2023-02-28T07:21:27.738" v="1973"/>
          <ac:spMkLst>
            <pc:docMk/>
            <pc:sldMk cId="919083739" sldId="656"/>
            <ac:spMk id="16" creationId="{F436615D-43F8-3CF5-4F52-88319D194237}"/>
          </ac:spMkLst>
        </pc:spChg>
        <pc:spChg chg="add del mod">
          <ac:chgData name="Matthieu De Mari" userId="dfb708c9-d8dc-439f-9a3b-c772bf4a311c" providerId="ADAL" clId="{2027853E-459B-418F-A90A-573180996FA1}" dt="2023-02-28T07:21:27.738" v="1973"/>
          <ac:spMkLst>
            <pc:docMk/>
            <pc:sldMk cId="919083739" sldId="656"/>
            <ac:spMk id="17" creationId="{06C71DF4-33D8-E21C-2FEF-748C7901682C}"/>
          </ac:spMkLst>
        </pc:spChg>
        <pc:spChg chg="add del mod">
          <ac:chgData name="Matthieu De Mari" userId="dfb708c9-d8dc-439f-9a3b-c772bf4a311c" providerId="ADAL" clId="{2027853E-459B-418F-A90A-573180996FA1}" dt="2023-02-28T07:21:27.738" v="1973"/>
          <ac:spMkLst>
            <pc:docMk/>
            <pc:sldMk cId="919083739" sldId="656"/>
            <ac:spMk id="18" creationId="{767B7E11-46BE-320C-5599-02632393F9AF}"/>
          </ac:spMkLst>
        </pc:spChg>
        <pc:spChg chg="add del mod">
          <ac:chgData name="Matthieu De Mari" userId="dfb708c9-d8dc-439f-9a3b-c772bf4a311c" providerId="ADAL" clId="{2027853E-459B-418F-A90A-573180996FA1}" dt="2023-02-28T07:21:27.738" v="1973"/>
          <ac:spMkLst>
            <pc:docMk/>
            <pc:sldMk cId="919083739" sldId="656"/>
            <ac:spMk id="20" creationId="{AED79543-8D37-E709-CB78-AB3E452C73DB}"/>
          </ac:spMkLst>
        </pc:spChg>
        <pc:spChg chg="add del mod">
          <ac:chgData name="Matthieu De Mari" userId="dfb708c9-d8dc-439f-9a3b-c772bf4a311c" providerId="ADAL" clId="{2027853E-459B-418F-A90A-573180996FA1}" dt="2023-02-28T07:21:27.738" v="1973"/>
          <ac:spMkLst>
            <pc:docMk/>
            <pc:sldMk cId="919083739" sldId="656"/>
            <ac:spMk id="21" creationId="{7BBF3A09-8E84-BFF4-A190-C4E27BAF2182}"/>
          </ac:spMkLst>
        </pc:spChg>
        <pc:spChg chg="add del mod">
          <ac:chgData name="Matthieu De Mari" userId="dfb708c9-d8dc-439f-9a3b-c772bf4a311c" providerId="ADAL" clId="{2027853E-459B-418F-A90A-573180996FA1}" dt="2023-02-28T07:21:27.738" v="1973"/>
          <ac:spMkLst>
            <pc:docMk/>
            <pc:sldMk cId="919083739" sldId="656"/>
            <ac:spMk id="22" creationId="{824B25F0-8BAA-6913-C10F-10211EB01A00}"/>
          </ac:spMkLst>
        </pc:spChg>
        <pc:spChg chg="add del mod">
          <ac:chgData name="Matthieu De Mari" userId="dfb708c9-d8dc-439f-9a3b-c772bf4a311c" providerId="ADAL" clId="{2027853E-459B-418F-A90A-573180996FA1}" dt="2023-02-28T07:21:27.738" v="1973"/>
          <ac:spMkLst>
            <pc:docMk/>
            <pc:sldMk cId="919083739" sldId="656"/>
            <ac:spMk id="23" creationId="{436E71D1-A44C-96E4-1476-6291ABA8BC8F}"/>
          </ac:spMkLst>
        </pc:spChg>
        <pc:picChg chg="add del mod">
          <ac:chgData name="Matthieu De Mari" userId="dfb708c9-d8dc-439f-9a3b-c772bf4a311c" providerId="ADAL" clId="{2027853E-459B-418F-A90A-573180996FA1}" dt="2023-02-28T07:21:27.738" v="1973"/>
          <ac:picMkLst>
            <pc:docMk/>
            <pc:sldMk cId="919083739" sldId="656"/>
            <ac:picMk id="8" creationId="{00733F8E-B705-A788-5F8A-0A90175A7757}"/>
          </ac:picMkLst>
        </pc:picChg>
        <pc:picChg chg="add mod">
          <ac:chgData name="Matthieu De Mari" userId="dfb708c9-d8dc-439f-9a3b-c772bf4a311c" providerId="ADAL" clId="{2027853E-459B-418F-A90A-573180996FA1}" dt="2023-02-28T07:21:39.777" v="1979" actId="1076"/>
          <ac:picMkLst>
            <pc:docMk/>
            <pc:sldMk cId="919083739" sldId="656"/>
            <ac:picMk id="24" creationId="{B7569F52-AA2D-D39A-D818-2566E1B44093}"/>
          </ac:picMkLst>
        </pc:picChg>
        <pc:cxnChg chg="add del mod">
          <ac:chgData name="Matthieu De Mari" userId="dfb708c9-d8dc-439f-9a3b-c772bf4a311c" providerId="ADAL" clId="{2027853E-459B-418F-A90A-573180996FA1}" dt="2023-02-28T07:21:27.738" v="1973"/>
          <ac:cxnSpMkLst>
            <pc:docMk/>
            <pc:sldMk cId="919083739" sldId="656"/>
            <ac:cxnSpMk id="19" creationId="{46F3EB82-E654-9F8C-103D-282845D2AAC7}"/>
          </ac:cxnSpMkLst>
        </pc:cxnChg>
      </pc:sldChg>
      <pc:sldChg chg="addSp delSp modSp add mod">
        <pc:chgData name="Matthieu De Mari" userId="dfb708c9-d8dc-439f-9a3b-c772bf4a311c" providerId="ADAL" clId="{2027853E-459B-418F-A90A-573180996FA1}" dt="2023-02-28T07:23:42.154" v="2065" actId="1076"/>
        <pc:sldMkLst>
          <pc:docMk/>
          <pc:sldMk cId="2286447324" sldId="657"/>
        </pc:sldMkLst>
        <pc:spChg chg="mod">
          <ac:chgData name="Matthieu De Mari" userId="dfb708c9-d8dc-439f-9a3b-c772bf4a311c" providerId="ADAL" clId="{2027853E-459B-418F-A90A-573180996FA1}" dt="2023-02-28T07:23:12.272" v="2026" actId="14100"/>
          <ac:spMkLst>
            <pc:docMk/>
            <pc:sldMk cId="2286447324" sldId="657"/>
            <ac:spMk id="3" creationId="{F2833502-017F-4D6F-9DA7-B015E2CDF05E}"/>
          </ac:spMkLst>
        </pc:spChg>
        <pc:spChg chg="add mod">
          <ac:chgData name="Matthieu De Mari" userId="dfb708c9-d8dc-439f-9a3b-c772bf4a311c" providerId="ADAL" clId="{2027853E-459B-418F-A90A-573180996FA1}" dt="2023-02-28T07:23:42.154" v="2065" actId="1076"/>
          <ac:spMkLst>
            <pc:docMk/>
            <pc:sldMk cId="2286447324" sldId="657"/>
            <ac:spMk id="4" creationId="{0F5D56B3-C6B0-8519-C49B-3AAF186ECB09}"/>
          </ac:spMkLst>
        </pc:spChg>
        <pc:spChg chg="add del mod">
          <ac:chgData name="Matthieu De Mari" userId="dfb708c9-d8dc-439f-9a3b-c772bf4a311c" providerId="ADAL" clId="{2027853E-459B-418F-A90A-573180996FA1}" dt="2023-02-28T07:23:34.327" v="2061" actId="478"/>
          <ac:spMkLst>
            <pc:docMk/>
            <pc:sldMk cId="2286447324" sldId="657"/>
            <ac:spMk id="10" creationId="{B2D0E98D-D129-9C6C-9591-33D51A3EACDF}"/>
          </ac:spMkLst>
        </pc:spChg>
      </pc:sldChg>
      <pc:sldChg chg="addSp delSp modSp new mod">
        <pc:chgData name="Matthieu De Mari" userId="dfb708c9-d8dc-439f-9a3b-c772bf4a311c" providerId="ADAL" clId="{2027853E-459B-418F-A90A-573180996FA1}" dt="2023-02-28T08:08:15.541" v="2699" actId="1076"/>
        <pc:sldMkLst>
          <pc:docMk/>
          <pc:sldMk cId="256659361" sldId="658"/>
        </pc:sldMkLst>
        <pc:spChg chg="mod">
          <ac:chgData name="Matthieu De Mari" userId="dfb708c9-d8dc-439f-9a3b-c772bf4a311c" providerId="ADAL" clId="{2027853E-459B-418F-A90A-573180996FA1}" dt="2023-02-28T08:08:11.115" v="2697" actId="20577"/>
          <ac:spMkLst>
            <pc:docMk/>
            <pc:sldMk cId="256659361" sldId="658"/>
            <ac:spMk id="2" creationId="{CFE9CCBE-3C48-A8A9-2DB6-0CDB5709CCAE}"/>
          </ac:spMkLst>
        </pc:spChg>
        <pc:spChg chg="del">
          <ac:chgData name="Matthieu De Mari" userId="dfb708c9-d8dc-439f-9a3b-c772bf4a311c" providerId="ADAL" clId="{2027853E-459B-418F-A90A-573180996FA1}" dt="2023-02-28T07:55:03.681" v="2518" actId="478"/>
          <ac:spMkLst>
            <pc:docMk/>
            <pc:sldMk cId="256659361" sldId="658"/>
            <ac:spMk id="3" creationId="{1DEE36D0-F702-CCE7-4747-086FC6A0A75C}"/>
          </ac:spMkLst>
        </pc:spChg>
        <pc:picChg chg="add mod">
          <ac:chgData name="Matthieu De Mari" userId="dfb708c9-d8dc-439f-9a3b-c772bf4a311c" providerId="ADAL" clId="{2027853E-459B-418F-A90A-573180996FA1}" dt="2023-02-28T08:08:15.541" v="2699" actId="1076"/>
          <ac:picMkLst>
            <pc:docMk/>
            <pc:sldMk cId="256659361" sldId="658"/>
            <ac:picMk id="5" creationId="{C0A48E37-9CCC-CE42-F763-DE93C12C339A}"/>
          </ac:picMkLst>
        </pc:picChg>
      </pc:sldChg>
      <pc:sldChg chg="addSp delSp modSp add mod modClrScheme chgLayout">
        <pc:chgData name="Matthieu De Mari" userId="dfb708c9-d8dc-439f-9a3b-c772bf4a311c" providerId="ADAL" clId="{2027853E-459B-418F-A90A-573180996FA1}" dt="2023-03-14T06:15:03.844" v="4485" actId="20577"/>
        <pc:sldMkLst>
          <pc:docMk/>
          <pc:sldMk cId="789314047" sldId="659"/>
        </pc:sldMkLst>
        <pc:spChg chg="mod ord">
          <ac:chgData name="Matthieu De Mari" userId="dfb708c9-d8dc-439f-9a3b-c772bf4a311c" providerId="ADAL" clId="{2027853E-459B-418F-A90A-573180996FA1}" dt="2023-02-28T08:10:27.826" v="3012" actId="20577"/>
          <ac:spMkLst>
            <pc:docMk/>
            <pc:sldMk cId="789314047" sldId="659"/>
            <ac:spMk id="2" creationId="{CFE9CCBE-3C48-A8A9-2DB6-0CDB5709CCAE}"/>
          </ac:spMkLst>
        </pc:spChg>
        <pc:spChg chg="add mod ord">
          <ac:chgData name="Matthieu De Mari" userId="dfb708c9-d8dc-439f-9a3b-c772bf4a311c" providerId="ADAL" clId="{2027853E-459B-418F-A90A-573180996FA1}" dt="2023-03-14T06:15:03.844" v="4485" actId="20577"/>
          <ac:spMkLst>
            <pc:docMk/>
            <pc:sldMk cId="789314047" sldId="659"/>
            <ac:spMk id="6" creationId="{D921F90C-EA5E-0011-6EC1-62B1CADB4F85}"/>
          </ac:spMkLst>
        </pc:spChg>
        <pc:spChg chg="add del mod ord">
          <ac:chgData name="Matthieu De Mari" userId="dfb708c9-d8dc-439f-9a3b-c772bf4a311c" providerId="ADAL" clId="{2027853E-459B-418F-A90A-573180996FA1}" dt="2023-02-28T08:08:36.878" v="2705" actId="478"/>
          <ac:spMkLst>
            <pc:docMk/>
            <pc:sldMk cId="789314047" sldId="659"/>
            <ac:spMk id="7" creationId="{78AC654F-1117-2BBC-CFDB-EB4B2503E6C2}"/>
          </ac:spMkLst>
        </pc:spChg>
        <pc:picChg chg="add mod">
          <ac:chgData name="Matthieu De Mari" userId="dfb708c9-d8dc-439f-9a3b-c772bf4a311c" providerId="ADAL" clId="{2027853E-459B-418F-A90A-573180996FA1}" dt="2023-02-28T08:08:37.810" v="2706" actId="1076"/>
          <ac:picMkLst>
            <pc:docMk/>
            <pc:sldMk cId="789314047" sldId="659"/>
            <ac:picMk id="4" creationId="{EA3D7035-91F2-FD68-EEBE-2484459FD40B}"/>
          </ac:picMkLst>
        </pc:picChg>
        <pc:picChg chg="del">
          <ac:chgData name="Matthieu De Mari" userId="dfb708c9-d8dc-439f-9a3b-c772bf4a311c" providerId="ADAL" clId="{2027853E-459B-418F-A90A-573180996FA1}" dt="2023-02-28T08:08:30.375" v="2701" actId="478"/>
          <ac:picMkLst>
            <pc:docMk/>
            <pc:sldMk cId="789314047" sldId="659"/>
            <ac:picMk id="5" creationId="{C0A48E37-9CCC-CE42-F763-DE93C12C339A}"/>
          </ac:picMkLst>
        </pc:picChg>
      </pc:sldChg>
      <pc:sldChg chg="addSp delSp modSp add mod">
        <pc:chgData name="Matthieu De Mari" userId="dfb708c9-d8dc-439f-9a3b-c772bf4a311c" providerId="ADAL" clId="{2027853E-459B-418F-A90A-573180996FA1}" dt="2023-02-28T08:11:00.630" v="3047" actId="20577"/>
        <pc:sldMkLst>
          <pc:docMk/>
          <pc:sldMk cId="707452121" sldId="660"/>
        </pc:sldMkLst>
        <pc:spChg chg="add del mod">
          <ac:chgData name="Matthieu De Mari" userId="dfb708c9-d8dc-439f-9a3b-c772bf4a311c" providerId="ADAL" clId="{2027853E-459B-418F-A90A-573180996FA1}" dt="2023-02-28T08:11:00.630" v="3047" actId="20577"/>
          <ac:spMkLst>
            <pc:docMk/>
            <pc:sldMk cId="707452121" sldId="660"/>
            <ac:spMk id="2" creationId="{CFE9CCBE-3C48-A8A9-2DB6-0CDB5709CCAE}"/>
          </ac:spMkLst>
        </pc:spChg>
        <pc:spChg chg="add del mod">
          <ac:chgData name="Matthieu De Mari" userId="dfb708c9-d8dc-439f-9a3b-c772bf4a311c" providerId="ADAL" clId="{2027853E-459B-418F-A90A-573180996FA1}" dt="2023-02-28T08:10:40.582" v="3026" actId="478"/>
          <ac:spMkLst>
            <pc:docMk/>
            <pc:sldMk cId="707452121" sldId="660"/>
            <ac:spMk id="5" creationId="{D5C06AD8-5DB0-6CED-5CF9-689D011B1309}"/>
          </ac:spMkLst>
        </pc:spChg>
        <pc:spChg chg="del">
          <ac:chgData name="Matthieu De Mari" userId="dfb708c9-d8dc-439f-9a3b-c772bf4a311c" providerId="ADAL" clId="{2027853E-459B-418F-A90A-573180996FA1}" dt="2023-02-28T08:10:36.084" v="3022" actId="478"/>
          <ac:spMkLst>
            <pc:docMk/>
            <pc:sldMk cId="707452121" sldId="660"/>
            <ac:spMk id="6" creationId="{D921F90C-EA5E-0011-6EC1-62B1CADB4F85}"/>
          </ac:spMkLst>
        </pc:spChg>
        <pc:spChg chg="add del mod">
          <ac:chgData name="Matthieu De Mari" userId="dfb708c9-d8dc-439f-9a3b-c772bf4a311c" providerId="ADAL" clId="{2027853E-459B-418F-A90A-573180996FA1}" dt="2023-02-28T08:10:37.659" v="3024" actId="478"/>
          <ac:spMkLst>
            <pc:docMk/>
            <pc:sldMk cId="707452121" sldId="660"/>
            <ac:spMk id="8" creationId="{98355EBC-9B3D-D19E-7354-05D04754EF98}"/>
          </ac:spMkLst>
        </pc:spChg>
        <pc:picChg chg="del">
          <ac:chgData name="Matthieu De Mari" userId="dfb708c9-d8dc-439f-9a3b-c772bf4a311c" providerId="ADAL" clId="{2027853E-459B-418F-A90A-573180996FA1}" dt="2023-02-28T08:10:38.737" v="3025" actId="478"/>
          <ac:picMkLst>
            <pc:docMk/>
            <pc:sldMk cId="707452121" sldId="660"/>
            <ac:picMk id="4" creationId="{EA3D7035-91F2-FD68-EEBE-2484459FD40B}"/>
          </ac:picMkLst>
        </pc:picChg>
        <pc:picChg chg="add mod">
          <ac:chgData name="Matthieu De Mari" userId="dfb708c9-d8dc-439f-9a3b-c772bf4a311c" providerId="ADAL" clId="{2027853E-459B-418F-A90A-573180996FA1}" dt="2023-02-28T08:10:56.735" v="3029" actId="14100"/>
          <ac:picMkLst>
            <pc:docMk/>
            <pc:sldMk cId="707452121" sldId="660"/>
            <ac:picMk id="10" creationId="{FE4E2933-1CA5-48D8-8240-736D09502681}"/>
          </ac:picMkLst>
        </pc:picChg>
      </pc:sldChg>
      <pc:sldChg chg="addSp delSp modSp add mod">
        <pc:chgData name="Matthieu De Mari" userId="dfb708c9-d8dc-439f-9a3b-c772bf4a311c" providerId="ADAL" clId="{2027853E-459B-418F-A90A-573180996FA1}" dt="2023-02-28T08:12:58.329" v="3252" actId="20577"/>
        <pc:sldMkLst>
          <pc:docMk/>
          <pc:sldMk cId="1873908843" sldId="661"/>
        </pc:sldMkLst>
        <pc:spChg chg="mod">
          <ac:chgData name="Matthieu De Mari" userId="dfb708c9-d8dc-439f-9a3b-c772bf4a311c" providerId="ADAL" clId="{2027853E-459B-418F-A90A-573180996FA1}" dt="2023-02-28T08:11:59.017" v="3109" actId="20577"/>
          <ac:spMkLst>
            <pc:docMk/>
            <pc:sldMk cId="1873908843" sldId="661"/>
            <ac:spMk id="2" creationId="{CFE9CCBE-3C48-A8A9-2DB6-0CDB5709CCAE}"/>
          </ac:spMkLst>
        </pc:spChg>
        <pc:spChg chg="add mod">
          <ac:chgData name="Matthieu De Mari" userId="dfb708c9-d8dc-439f-9a3b-c772bf4a311c" providerId="ADAL" clId="{2027853E-459B-418F-A90A-573180996FA1}" dt="2023-02-28T08:12:58.329" v="3252" actId="20577"/>
          <ac:spMkLst>
            <pc:docMk/>
            <pc:sldMk cId="1873908843" sldId="661"/>
            <ac:spMk id="7" creationId="{BC9160F0-FAB1-C37D-E9F6-DA86A4D68A93}"/>
          </ac:spMkLst>
        </pc:spChg>
        <pc:picChg chg="add mod">
          <ac:chgData name="Matthieu De Mari" userId="dfb708c9-d8dc-439f-9a3b-c772bf4a311c" providerId="ADAL" clId="{2027853E-459B-418F-A90A-573180996FA1}" dt="2023-02-28T08:12:41.472" v="3214" actId="14100"/>
          <ac:picMkLst>
            <pc:docMk/>
            <pc:sldMk cId="1873908843" sldId="661"/>
            <ac:picMk id="4" creationId="{1B6A793F-A9A9-EFEF-95CB-6B258F62015B}"/>
          </ac:picMkLst>
        </pc:picChg>
        <pc:picChg chg="add mod">
          <ac:chgData name="Matthieu De Mari" userId="dfb708c9-d8dc-439f-9a3b-c772bf4a311c" providerId="ADAL" clId="{2027853E-459B-418F-A90A-573180996FA1}" dt="2023-02-28T08:12:03.019" v="3111" actId="1076"/>
          <ac:picMkLst>
            <pc:docMk/>
            <pc:sldMk cId="1873908843" sldId="661"/>
            <ac:picMk id="6" creationId="{551D2FAA-C5B1-7DD6-C61E-853AFB464A3A}"/>
          </ac:picMkLst>
        </pc:picChg>
        <pc:picChg chg="del">
          <ac:chgData name="Matthieu De Mari" userId="dfb708c9-d8dc-439f-9a3b-c772bf4a311c" providerId="ADAL" clId="{2027853E-459B-418F-A90A-573180996FA1}" dt="2023-02-28T08:11:04.725" v="3049" actId="478"/>
          <ac:picMkLst>
            <pc:docMk/>
            <pc:sldMk cId="1873908843" sldId="661"/>
            <ac:picMk id="10" creationId="{FE4E2933-1CA5-48D8-8240-736D09502681}"/>
          </ac:picMkLst>
        </pc:picChg>
      </pc:sldChg>
      <pc:sldChg chg="modSp add">
        <pc:chgData name="Matthieu De Mari" userId="dfb708c9-d8dc-439f-9a3b-c772bf4a311c" providerId="ADAL" clId="{2027853E-459B-418F-A90A-573180996FA1}" dt="2023-03-14T05:55:53.229" v="3716" actId="20577"/>
        <pc:sldMkLst>
          <pc:docMk/>
          <pc:sldMk cId="2536887526" sldId="662"/>
        </pc:sldMkLst>
        <pc:spChg chg="mod">
          <ac:chgData name="Matthieu De Mari" userId="dfb708c9-d8dc-439f-9a3b-c772bf4a311c" providerId="ADAL" clId="{2027853E-459B-418F-A90A-573180996FA1}" dt="2023-03-14T05:55:53.229" v="3716" actId="20577"/>
          <ac:spMkLst>
            <pc:docMk/>
            <pc:sldMk cId="2536887526" sldId="662"/>
            <ac:spMk id="3" creationId="{E362AD19-5F25-46A7-8D52-D58FEE534C09}"/>
          </ac:spMkLst>
        </pc:spChg>
      </pc:sldChg>
      <pc:sldChg chg="add del">
        <pc:chgData name="Matthieu De Mari" userId="dfb708c9-d8dc-439f-9a3b-c772bf4a311c" providerId="ADAL" clId="{2027853E-459B-418F-A90A-573180996FA1}" dt="2023-03-14T05:59:18.426" v="3727"/>
        <pc:sldMkLst>
          <pc:docMk/>
          <pc:sldMk cId="2426555495" sldId="663"/>
        </pc:sldMkLst>
      </pc:sldChg>
      <pc:sldChg chg="addSp delSp modSp new del mod modClrScheme chgLayout">
        <pc:chgData name="Matthieu De Mari" userId="dfb708c9-d8dc-439f-9a3b-c772bf4a311c" providerId="ADAL" clId="{2027853E-459B-418F-A90A-573180996FA1}" dt="2023-03-15T06:18:54.616" v="4778" actId="47"/>
        <pc:sldMkLst>
          <pc:docMk/>
          <pc:sldMk cId="2795705315" sldId="663"/>
        </pc:sldMkLst>
        <pc:spChg chg="mod ord">
          <ac:chgData name="Matthieu De Mari" userId="dfb708c9-d8dc-439f-9a3b-c772bf4a311c" providerId="ADAL" clId="{2027853E-459B-418F-A90A-573180996FA1}" dt="2023-03-14T06:08:47.578" v="4178" actId="700"/>
          <ac:spMkLst>
            <pc:docMk/>
            <pc:sldMk cId="2795705315" sldId="663"/>
            <ac:spMk id="2" creationId="{60248416-EFD7-E1FC-0627-48382226A5F3}"/>
          </ac:spMkLst>
        </pc:spChg>
        <pc:spChg chg="del mod ord">
          <ac:chgData name="Matthieu De Mari" userId="dfb708c9-d8dc-439f-9a3b-c772bf4a311c" providerId="ADAL" clId="{2027853E-459B-418F-A90A-573180996FA1}" dt="2023-03-14T06:08:47.578" v="4178" actId="700"/>
          <ac:spMkLst>
            <pc:docMk/>
            <pc:sldMk cId="2795705315" sldId="663"/>
            <ac:spMk id="3" creationId="{FC10882A-57BF-04BC-F1A4-1675E6735E8F}"/>
          </ac:spMkLst>
        </pc:spChg>
        <pc:spChg chg="add mod ord">
          <ac:chgData name="Matthieu De Mari" userId="dfb708c9-d8dc-439f-9a3b-c772bf4a311c" providerId="ADAL" clId="{2027853E-459B-418F-A90A-573180996FA1}" dt="2023-03-14T06:11:57.226" v="4351" actId="5793"/>
          <ac:spMkLst>
            <pc:docMk/>
            <pc:sldMk cId="2795705315" sldId="663"/>
            <ac:spMk id="4" creationId="{7B1B905A-DEF9-F629-CC53-D0A0D96D0B13}"/>
          </ac:spMkLst>
        </pc:spChg>
        <pc:spChg chg="add del mod ord">
          <ac:chgData name="Matthieu De Mari" userId="dfb708c9-d8dc-439f-9a3b-c772bf4a311c" providerId="ADAL" clId="{2027853E-459B-418F-A90A-573180996FA1}" dt="2023-03-14T06:10:44.546" v="4180" actId="478"/>
          <ac:spMkLst>
            <pc:docMk/>
            <pc:sldMk cId="2795705315" sldId="663"/>
            <ac:spMk id="5" creationId="{128C4ED8-6D43-0D2B-AEC7-C0FF2870BCCF}"/>
          </ac:spMkLst>
        </pc:spChg>
        <pc:picChg chg="add mod">
          <ac:chgData name="Matthieu De Mari" userId="dfb708c9-d8dc-439f-9a3b-c772bf4a311c" providerId="ADAL" clId="{2027853E-459B-418F-A90A-573180996FA1}" dt="2023-03-14T06:10:49.083" v="4183" actId="14100"/>
          <ac:picMkLst>
            <pc:docMk/>
            <pc:sldMk cId="2795705315" sldId="663"/>
            <ac:picMk id="7" creationId="{1F102BA1-CEC4-19D5-2EBC-C49DF4E49651}"/>
          </ac:picMkLst>
        </pc:picChg>
      </pc:sldChg>
      <pc:sldChg chg="addSp delSp modSp add mod chgLayout">
        <pc:chgData name="Matthieu De Mari" userId="dfb708c9-d8dc-439f-9a3b-c772bf4a311c" providerId="ADAL" clId="{2027853E-459B-418F-A90A-573180996FA1}" dt="2023-03-15T06:18:51.845" v="4777" actId="14100"/>
        <pc:sldMkLst>
          <pc:docMk/>
          <pc:sldMk cId="2648986442" sldId="664"/>
        </pc:sldMkLst>
        <pc:spChg chg="mod ord">
          <ac:chgData name="Matthieu De Mari" userId="dfb708c9-d8dc-439f-9a3b-c772bf4a311c" providerId="ADAL" clId="{2027853E-459B-418F-A90A-573180996FA1}" dt="2023-03-14T06:13:48.374" v="4443" actId="700"/>
          <ac:spMkLst>
            <pc:docMk/>
            <pc:sldMk cId="2648986442" sldId="664"/>
            <ac:spMk id="2" creationId="{60248416-EFD7-E1FC-0627-48382226A5F3}"/>
          </ac:spMkLst>
        </pc:spChg>
        <pc:spChg chg="add mod ord">
          <ac:chgData name="Matthieu De Mari" userId="dfb708c9-d8dc-439f-9a3b-c772bf4a311c" providerId="ADAL" clId="{2027853E-459B-418F-A90A-573180996FA1}" dt="2023-03-14T06:14:46.724" v="4481" actId="20577"/>
          <ac:spMkLst>
            <pc:docMk/>
            <pc:sldMk cId="2648986442" sldId="664"/>
            <ac:spMk id="3" creationId="{03762B40-2C6A-294B-A788-6F8E7BAC9A42}"/>
          </ac:spMkLst>
        </pc:spChg>
        <pc:spChg chg="mod ord">
          <ac:chgData name="Matthieu De Mari" userId="dfb708c9-d8dc-439f-9a3b-c772bf4a311c" providerId="ADAL" clId="{2027853E-459B-418F-A90A-573180996FA1}" dt="2023-03-15T06:18:51.845" v="4777" actId="14100"/>
          <ac:spMkLst>
            <pc:docMk/>
            <pc:sldMk cId="2648986442" sldId="664"/>
            <ac:spMk id="4" creationId="{7B1B905A-DEF9-F629-CC53-D0A0D96D0B13}"/>
          </ac:spMkLst>
        </pc:spChg>
        <pc:picChg chg="del">
          <ac:chgData name="Matthieu De Mari" userId="dfb708c9-d8dc-439f-9a3b-c772bf4a311c" providerId="ADAL" clId="{2027853E-459B-418F-A90A-573180996FA1}" dt="2023-03-14T06:13:45.644" v="4442" actId="478"/>
          <ac:picMkLst>
            <pc:docMk/>
            <pc:sldMk cId="2648986442" sldId="664"/>
            <ac:picMk id="7" creationId="{1F102BA1-CEC4-19D5-2EBC-C49DF4E49651}"/>
          </ac:picMkLst>
        </pc:picChg>
      </pc:sldChg>
      <pc:sldChg chg="modSp add mod">
        <pc:chgData name="Matthieu De Mari" userId="dfb708c9-d8dc-439f-9a3b-c772bf4a311c" providerId="ADAL" clId="{2027853E-459B-418F-A90A-573180996FA1}" dt="2023-03-15T06:19:45.555" v="4843" actId="20577"/>
        <pc:sldMkLst>
          <pc:docMk/>
          <pc:sldMk cId="3318862819" sldId="665"/>
        </pc:sldMkLst>
        <pc:spChg chg="mod">
          <ac:chgData name="Matthieu De Mari" userId="dfb708c9-d8dc-439f-9a3b-c772bf4a311c" providerId="ADAL" clId="{2027853E-459B-418F-A90A-573180996FA1}" dt="2023-03-15T06:19:45.555" v="4843" actId="20577"/>
          <ac:spMkLst>
            <pc:docMk/>
            <pc:sldMk cId="3318862819" sldId="665"/>
            <ac:spMk id="3" creationId="{C71C8DD6-14D1-44DF-9843-EFEDF44E39A2}"/>
          </ac:spMkLst>
        </pc:spChg>
      </pc:sldChg>
    </pc:docChg>
  </pc:docChgLst>
  <pc:docChgLst>
    <pc:chgData name="Matthieu De Mari" userId="dfb708c9-d8dc-439f-9a3b-c772bf4a311c" providerId="ADAL" clId="{BFB71229-2427-43F0-9E3D-25FFFD72EC3B}"/>
    <pc:docChg chg="modSld">
      <pc:chgData name="Matthieu De Mari" userId="dfb708c9-d8dc-439f-9a3b-c772bf4a311c" providerId="ADAL" clId="{BFB71229-2427-43F0-9E3D-25FFFD72EC3B}" dt="2022-10-31T05:37:21.074" v="11" actId="115"/>
      <pc:docMkLst>
        <pc:docMk/>
      </pc:docMkLst>
      <pc:sldChg chg="modSp mod">
        <pc:chgData name="Matthieu De Mari" userId="dfb708c9-d8dc-439f-9a3b-c772bf4a311c" providerId="ADAL" clId="{BFB71229-2427-43F0-9E3D-25FFFD72EC3B}" dt="2022-10-19T06:34:38.915" v="8" actId="20577"/>
        <pc:sldMkLst>
          <pc:docMk/>
          <pc:sldMk cId="1040156172" sldId="377"/>
        </pc:sldMkLst>
        <pc:spChg chg="mod">
          <ac:chgData name="Matthieu De Mari" userId="dfb708c9-d8dc-439f-9a3b-c772bf4a311c" providerId="ADAL" clId="{BFB71229-2427-43F0-9E3D-25FFFD72EC3B}" dt="2022-10-19T06:34:38.915" v="8" actId="20577"/>
          <ac:spMkLst>
            <pc:docMk/>
            <pc:sldMk cId="1040156172" sldId="377"/>
            <ac:spMk id="3" creationId="{816ABDE1-A047-4B53-92F2-67282914DD77}"/>
          </ac:spMkLst>
        </pc:spChg>
      </pc:sldChg>
      <pc:sldChg chg="modSp mod">
        <pc:chgData name="Matthieu De Mari" userId="dfb708c9-d8dc-439f-9a3b-c772bf4a311c" providerId="ADAL" clId="{BFB71229-2427-43F0-9E3D-25FFFD72EC3B}" dt="2022-10-31T05:37:21.074" v="11" actId="115"/>
        <pc:sldMkLst>
          <pc:docMk/>
          <pc:sldMk cId="4187311556" sldId="581"/>
        </pc:sldMkLst>
        <pc:spChg chg="mod">
          <ac:chgData name="Matthieu De Mari" userId="dfb708c9-d8dc-439f-9a3b-c772bf4a311c" providerId="ADAL" clId="{BFB71229-2427-43F0-9E3D-25FFFD72EC3B}" dt="2022-10-31T05:37:21.074" v="11" actId="115"/>
          <ac:spMkLst>
            <pc:docMk/>
            <pc:sldMk cId="4187311556" sldId="581"/>
            <ac:spMk id="3" creationId="{7F2F2EAD-F0A9-8493-6924-24E2A4C6E3DA}"/>
          </ac:spMkLst>
        </pc:spChg>
      </pc:sldChg>
    </pc:docChg>
  </pc:docChgLst>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pChg chg="mod">
          <ac:chgData name="Matthieu De Mari" userId="dfb708c9-d8dc-439f-9a3b-c772bf4a311c" providerId="ADAL" clId="{A3247289-8237-498D-B353-DFFD9C5D9F77}" dt="2022-10-18T03:53:02.345" v="31" actId="20577"/>
          <ac:spMkLst>
            <pc:docMk/>
            <pc:sldMk cId="1830233820" sldId="594"/>
            <ac:spMk id="3" creationId="{C71C8DD6-14D1-44DF-9843-EFEDF44E39A2}"/>
          </ac:spMkLst>
        </pc:spChg>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15/03/2023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42</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93</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15/03/2023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15/03/2023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15/03/2023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15/03/2023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15/03/2023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15/03/2023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15/03/2023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15/03/2023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15/03/2023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15/03/2023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15/03/2023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15/03/2023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arxiv.org/abs/2005.14165"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arxiv.org/abs/2102.08602" TargetMode="External"/><Relationship Id="rId2" Type="http://schemas.openxmlformats.org/officeDocument/2006/relationships/hyperlink" Target="https://arxiv.org/abs/2103.03404"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www.technologyreview.com/2020/07/20/1005454/openai-machine-learning-language-generator-gpt-3-nlp/" TargetMode="External"/><Relationship Id="rId2" Type="http://schemas.openxmlformats.org/officeDocument/2006/relationships/hyperlink" Target="https://www.vox.com/future-perfect/21355768/gpt-3-ai-openai-turing-test-language" TargetMode="External"/><Relationship Id="rId1" Type="http://schemas.openxmlformats.org/officeDocument/2006/relationships/slideLayout" Target="../slideLayouts/slideLayout2.xml"/><Relationship Id="rId4" Type="http://schemas.openxmlformats.org/officeDocument/2006/relationships/hyperlink" Target="https://www.forbes.com/sites/bernardmarr/2023/02/24/gpt-4-is-coming--what-we-know-so-far/"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txt.cohere.ai/sentence-word-embeddings/" TargetMode="External"/><Relationship Id="rId2" Type="http://schemas.openxmlformats.org/officeDocument/2006/relationships/hyperlink" Target="https://openai.com/research/gpt-4" TargetMode="Externa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s://scholar.google.com/citations?user=BrT1NW8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5" Type="http://schemas.openxmlformats.org/officeDocument/2006/relationships/hyperlink" Target="https://www.ischool.berkeley.edu/courses/datasci/266" TargetMode="External"/><Relationship Id="rId4" Type="http://schemas.openxmlformats.org/officeDocument/2006/relationships/hyperlink" Target="https://www.ischool.berkeley.edu/user/4406"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dblp.org/pid/74/10715.html" TargetMode="External"/><Relationship Id="rId2" Type="http://schemas.openxmlformats.org/officeDocument/2006/relationships/hyperlink" Target="https://gregbrockman.com/" TargetMode="External"/><Relationship Id="rId1" Type="http://schemas.openxmlformats.org/officeDocument/2006/relationships/slideLayout" Target="../slideLayouts/slideLayout2.xml"/><Relationship Id="rId4" Type="http://schemas.openxmlformats.org/officeDocument/2006/relationships/hyperlink" Target="https://blog.samaltman.com/"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openai.com/blog/authors/alec/" TargetMode="External"/><Relationship Id="rId2" Type="http://schemas.openxmlformats.org/officeDocument/2006/relationships/hyperlink" Target="https://scholar.google.com/citations?user=dOad5HoAAAAJ&amp;hl=en" TargetMode="Externa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openai.com/research/gpt-4" TargetMode="External"/><Relationship Id="rId2" Type="http://schemas.openxmlformats.org/officeDocument/2006/relationships/hyperlink" Target="https://www.heise.de/news/GPT-4-is-coming-next-week-and-it-will-be-multimodal-says-Microsoft-Germany-7540972.html"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W8-S3 Word Embedding Biases, Word Embedding Evaluation and Attention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 Yes, and it seems to do ok!</a:t>
            </a:r>
            <a:endParaRPr lang="en-SG" dirty="0"/>
          </a:p>
        </p:txBody>
      </p:sp>
      <p:pic>
        <p:nvPicPr>
          <p:cNvPr id="4" name="Picture 3">
            <a:extLst>
              <a:ext uri="{FF2B5EF4-FFF2-40B4-BE49-F238E27FC236}">
                <a16:creationId xmlns:a16="http://schemas.microsoft.com/office/drawing/2014/main" id="{1B6A793F-A9A9-EFEF-95CB-6B258F62015B}"/>
              </a:ext>
            </a:extLst>
          </p:cNvPr>
          <p:cNvPicPr>
            <a:picLocks noChangeAspect="1"/>
          </p:cNvPicPr>
          <p:nvPr/>
        </p:nvPicPr>
        <p:blipFill>
          <a:blip r:embed="rId2"/>
          <a:stretch>
            <a:fillRect/>
          </a:stretch>
        </p:blipFill>
        <p:spPr>
          <a:xfrm>
            <a:off x="216694" y="1690688"/>
            <a:ext cx="4957091" cy="3710025"/>
          </a:xfrm>
          <a:prstGeom prst="rect">
            <a:avLst/>
          </a:prstGeom>
        </p:spPr>
      </p:pic>
      <p:pic>
        <p:nvPicPr>
          <p:cNvPr id="6" name="Picture 5">
            <a:extLst>
              <a:ext uri="{FF2B5EF4-FFF2-40B4-BE49-F238E27FC236}">
                <a16:creationId xmlns:a16="http://schemas.microsoft.com/office/drawing/2014/main" id="{551D2FAA-C5B1-7DD6-C61E-853AFB464A3A}"/>
              </a:ext>
            </a:extLst>
          </p:cNvPr>
          <p:cNvPicPr>
            <a:picLocks noChangeAspect="1"/>
          </p:cNvPicPr>
          <p:nvPr/>
        </p:nvPicPr>
        <p:blipFill>
          <a:blip r:embed="rId3"/>
          <a:stretch>
            <a:fillRect/>
          </a:stretch>
        </p:blipFill>
        <p:spPr>
          <a:xfrm>
            <a:off x="5859402" y="1867147"/>
            <a:ext cx="6115904" cy="3467584"/>
          </a:xfrm>
          <a:prstGeom prst="rect">
            <a:avLst/>
          </a:prstGeom>
        </p:spPr>
      </p:pic>
      <p:sp>
        <p:nvSpPr>
          <p:cNvPr id="7" name="TextBox 6">
            <a:extLst>
              <a:ext uri="{FF2B5EF4-FFF2-40B4-BE49-F238E27FC236}">
                <a16:creationId xmlns:a16="http://schemas.microsoft.com/office/drawing/2014/main" id="{BC9160F0-FAB1-C37D-E9F6-DA86A4D68A93}"/>
              </a:ext>
            </a:extLst>
          </p:cNvPr>
          <p:cNvSpPr txBox="1"/>
          <p:nvPr/>
        </p:nvSpPr>
        <p:spPr>
          <a:xfrm>
            <a:off x="531446" y="5696109"/>
            <a:ext cx="11301046" cy="954107"/>
          </a:xfrm>
          <a:prstGeom prst="rect">
            <a:avLst/>
          </a:prstGeom>
          <a:noFill/>
        </p:spPr>
        <p:txBody>
          <a:bodyPr wrap="square" rtlCol="0">
            <a:spAutoFit/>
          </a:bodyPr>
          <a:lstStyle/>
          <a:p>
            <a:pPr algn="ctr"/>
            <a:r>
              <a:rPr lang="en-GB" sz="2800" b="1" dirty="0"/>
              <a:t>Question: Can we get better performance by combining convolutions (preferred operations </a:t>
            </a:r>
            <a:r>
              <a:rPr lang="en-GB" sz="2800" b="1"/>
              <a:t>for images) </a:t>
            </a:r>
            <a:r>
              <a:rPr lang="en-GB" sz="2800" b="1" dirty="0"/>
              <a:t>and attentions operations?</a:t>
            </a:r>
            <a:endParaRPr lang="en-SG" sz="2800" b="1" dirty="0"/>
          </a:p>
        </p:txBody>
      </p:sp>
    </p:spTree>
    <p:extLst>
      <p:ext uri="{BB962C8B-B14F-4D97-AF65-F5344CB8AC3E}">
        <p14:creationId xmlns:p14="http://schemas.microsoft.com/office/powerpoint/2010/main" val="187390884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i="1" dirty="0"/>
              <a:t>(Alternative supervised methods?)</a:t>
            </a:r>
          </a:p>
          <a:p>
            <a:r>
              <a:rPr lang="en-US" i="1" dirty="0"/>
              <a:t>(Supervised: </a:t>
            </a:r>
            <a:r>
              <a:rPr lang="en-US" i="1" dirty="0" err="1"/>
              <a:t>InferSent</a:t>
            </a:r>
            <a:r>
              <a:rPr lang="en-US" i="1" dirty="0"/>
              <a:t>)</a:t>
            </a:r>
          </a:p>
          <a:p>
            <a:r>
              <a:rPr lang="en-US" i="1" dirty="0"/>
              <a:t>(Multi-task: Google’s Universal Embedding.)</a:t>
            </a:r>
            <a:endParaRPr lang="en-US" sz="2800" i="1"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a:t>
            </a:r>
            <a:br>
              <a:rPr lang="en-US" dirty="0"/>
            </a:br>
            <a:r>
              <a:rPr lang="en-US" dirty="0"/>
              <a:t>Probably BERT or GPT-3!</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[Brown2020] Brown et al. (20 of them or so), “Language Models are Few-Shot Learners”, 2020.</a:t>
            </a:r>
            <a:br>
              <a:rPr lang="en-US" dirty="0"/>
            </a:br>
            <a:r>
              <a:rPr lang="en-US" dirty="0">
                <a:hlinkClick r:id="rId3"/>
              </a:rPr>
              <a:t>https://arxiv.org/abs/2005.14165</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[Dong2021] Dong et al., “Attention is Not All You Need: Pure Attention Loses Rank Doubly Exponentially with Depth”, 2021.</a:t>
            </a:r>
            <a:br>
              <a:rPr lang="en-US" dirty="0"/>
            </a:br>
            <a:r>
              <a:rPr lang="en-US" dirty="0">
                <a:hlinkClick r:id="rId2"/>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3"/>
              </a:rPr>
              <a:t>https://arxiv.org/abs/2102.08602</a:t>
            </a:r>
            <a:endParaRPr lang="en-US" dirty="0"/>
          </a:p>
          <a:p>
            <a:pPr marL="0" indent="0">
              <a:buNone/>
            </a:pPr>
            <a:endParaRPr lang="en-US" dirty="0"/>
          </a:p>
          <a:p>
            <a:pPr marL="0" indent="0">
              <a:buNone/>
            </a:pPr>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endParaRPr lang="en-GB" dirty="0"/>
          </a:p>
          <a:p>
            <a:r>
              <a:rPr lang="en-GB" dirty="0"/>
              <a:t>[GPT-3] Read more about GPT-3and </a:t>
            </a:r>
            <a:r>
              <a:rPr lang="en-GB" dirty="0" err="1"/>
              <a:t>OpenAI</a:t>
            </a:r>
            <a:r>
              <a:rPr lang="en-GB" dirty="0"/>
              <a:t>, here:</a:t>
            </a:r>
            <a:br>
              <a:rPr lang="en-GB" dirty="0"/>
            </a:br>
            <a:r>
              <a:rPr lang="en-GB" dirty="0">
                <a:hlinkClick r:id="rId2"/>
              </a:rPr>
              <a:t>https://www.vox.com/future-perfect/21355768/gpt-3-ai-openai-turing-test-language</a:t>
            </a:r>
            <a:br>
              <a:rPr lang="en-GB" dirty="0"/>
            </a:br>
            <a:r>
              <a:rPr lang="en-US" dirty="0">
                <a:hlinkClick r:id="rId3"/>
              </a:rPr>
              <a:t>https://www.technologyreview.com/2020/07/20/1005454/openai-machine-learning-language-generator-gpt-3-nlp/</a:t>
            </a:r>
            <a:endParaRPr lang="en-US" dirty="0"/>
          </a:p>
          <a:p>
            <a:r>
              <a:rPr lang="en-US" dirty="0"/>
              <a:t>[Forbes-GPT4] Read more about the GPT-4 model, next big update and future candidate for the state-of-the-art of language models, in this article, here (but more importantly, track it and do not miss it):</a:t>
            </a:r>
            <a:br>
              <a:rPr lang="en-US" dirty="0"/>
            </a:br>
            <a:r>
              <a:rPr lang="en-US" dirty="0">
                <a:hlinkClick r:id="rId4"/>
              </a:rPr>
              <a:t>https://www.forbes.com/sites/bernardmarr/2023/02/24/gpt-4-is-coming--what-we-know-so-far/</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471745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GB" dirty="0"/>
              <a:t>[GPT4OAI] The GPT-4 announcement from Open AI (made today, as of March 15</a:t>
            </a:r>
            <a:r>
              <a:rPr lang="en-GB" baseline="30000" dirty="0"/>
              <a:t>th</a:t>
            </a:r>
            <a:r>
              <a:rPr lang="en-GB" dirty="0"/>
              <a:t> 2023!)</a:t>
            </a:r>
            <a:br>
              <a:rPr lang="en-GB" dirty="0"/>
            </a:br>
            <a:r>
              <a:rPr lang="en-SG" dirty="0">
                <a:hlinkClick r:id="rId2"/>
              </a:rPr>
              <a:t>https://openai.com/research</a:t>
            </a:r>
            <a:r>
              <a:rPr lang="en-SG">
                <a:hlinkClick r:id="rId2"/>
              </a:rPr>
              <a:t>/gpt-4</a:t>
            </a:r>
            <a:endParaRPr lang="en-SG"/>
          </a:p>
          <a:p>
            <a:endParaRPr lang="en-SG" dirty="0"/>
          </a:p>
          <a:p>
            <a:r>
              <a:rPr lang="en-GB" dirty="0"/>
              <a:t>[Cohere] A great article about word and sentence embeddings with cool visualization.</a:t>
            </a:r>
            <a:br>
              <a:rPr lang="en-GB" dirty="0"/>
            </a:br>
            <a:r>
              <a:rPr lang="en-GB" dirty="0">
                <a:hlinkClick r:id="rId3"/>
              </a:rPr>
              <a:t>https://txt.cohere.ai/sentence-word-embeddings/</a:t>
            </a:r>
            <a:endParaRPr lang="en-GB"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3188628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a:t>
            </a:r>
            <a:r>
              <a:rPr lang="en-US" b="1" dirty="0"/>
              <a:t>Senior</a:t>
            </a:r>
            <a:r>
              <a:rPr lang="en-US" dirty="0"/>
              <a:t> </a:t>
            </a:r>
            <a:r>
              <a:rPr lang="en-US" b="1" dirty="0"/>
              <a:t>Researcher</a:t>
            </a:r>
            <a:r>
              <a:rPr lang="en-US" dirty="0"/>
              <a:t> at </a:t>
            </a:r>
            <a:r>
              <a:rPr lang="en-US" b="1" dirty="0"/>
              <a:t>Google</a:t>
            </a:r>
            <a:r>
              <a:rPr lang="en-US" dirty="0"/>
              <a:t>. </a:t>
            </a:r>
            <a:r>
              <a:rPr lang="en-US" dirty="0">
                <a:hlinkClick r:id="rId2"/>
              </a:rPr>
              <a:t>https://scholar.google.fr/citations?user=45KfCpgAAAAJ&amp;hl=fr</a:t>
            </a:r>
            <a:endParaRPr lang="en-US" dirty="0"/>
          </a:p>
          <a:p>
            <a:r>
              <a:rPr lang="en-US" b="1" dirty="0"/>
              <a:t>Daniel </a:t>
            </a:r>
            <a:r>
              <a:rPr lang="en-US" b="1" dirty="0" err="1">
                <a:solidFill>
                  <a:schemeClr val="accent2">
                    <a:lumMod val="50000"/>
                  </a:schemeClr>
                </a:solidFill>
              </a:rPr>
              <a:t>Cer</a:t>
            </a:r>
            <a:r>
              <a:rPr lang="en-US" b="1" dirty="0"/>
              <a:t>:</a:t>
            </a:r>
            <a:r>
              <a:rPr lang="en-US" dirty="0"/>
              <a:t> </a:t>
            </a:r>
            <a:r>
              <a:rPr lang="en-US" b="1" dirty="0"/>
              <a:t>Researcher</a:t>
            </a:r>
            <a:r>
              <a:rPr lang="en-US" dirty="0"/>
              <a:t> at </a:t>
            </a:r>
            <a:r>
              <a:rPr lang="en-US" b="1" dirty="0"/>
              <a:t>Google</a:t>
            </a:r>
            <a:r>
              <a:rPr lang="en-US" dirty="0"/>
              <a:t> and </a:t>
            </a:r>
            <a:r>
              <a:rPr lang="en-US" b="1" dirty="0"/>
              <a:t>Lecturer</a:t>
            </a:r>
            <a:r>
              <a:rPr lang="en-US" dirty="0"/>
              <a:t> at </a:t>
            </a:r>
            <a:r>
              <a:rPr lang="en-US" b="1" dirty="0"/>
              <a:t>UC Berkeley.</a:t>
            </a:r>
            <a:br>
              <a:rPr lang="en-US" b="1" dirty="0"/>
            </a:br>
            <a:r>
              <a:rPr lang="en-US" dirty="0"/>
              <a:t>He has a really good course about NLP and Embeddings.</a:t>
            </a:r>
            <a:br>
              <a:rPr lang="en-US" dirty="0"/>
            </a:br>
            <a:r>
              <a:rPr lang="en-US" dirty="0">
                <a:hlinkClick r:id="rId3"/>
              </a:rPr>
              <a:t>https://scholar.google.com/citations?user=BrT1NW8AAAAJ&amp;hl=en</a:t>
            </a:r>
            <a:br>
              <a:rPr lang="en-US" dirty="0"/>
            </a:br>
            <a:r>
              <a:rPr lang="en-US" dirty="0">
                <a:hlinkClick r:id="rId4"/>
              </a:rPr>
              <a:t>https://www.ischool.berkeley.edu/user/4406</a:t>
            </a:r>
            <a:br>
              <a:rPr lang="en-US" dirty="0"/>
            </a:br>
            <a:r>
              <a:rPr lang="en-US" dirty="0">
                <a:hlinkClick r:id="rId5"/>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a:t>
            </a:r>
            <a:r>
              <a:rPr lang="en-US" b="1" dirty="0"/>
              <a:t>Senior</a:t>
            </a:r>
            <a:r>
              <a:rPr lang="en-US" dirty="0"/>
              <a:t> </a:t>
            </a:r>
            <a:r>
              <a:rPr lang="en-US" b="1" dirty="0"/>
              <a:t>researcher</a:t>
            </a:r>
            <a:r>
              <a:rPr lang="en-US" dirty="0"/>
              <a:t>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endParaRPr lang="en-US" dirty="0"/>
          </a:p>
          <a:p>
            <a:r>
              <a:rPr lang="en-US" b="1" dirty="0" err="1"/>
              <a:t>Tolga</a:t>
            </a:r>
            <a:r>
              <a:rPr lang="en-US" b="1" dirty="0"/>
              <a:t> </a:t>
            </a:r>
            <a:r>
              <a:rPr lang="en-US" b="1" dirty="0" err="1">
                <a:solidFill>
                  <a:schemeClr val="accent2">
                    <a:lumMod val="50000"/>
                  </a:schemeClr>
                </a:solidFill>
              </a:rPr>
              <a:t>Bolukbasi</a:t>
            </a:r>
            <a:r>
              <a:rPr lang="en-US" b="1" dirty="0"/>
              <a:t>: Senior</a:t>
            </a:r>
            <a:r>
              <a:rPr lang="en-US" dirty="0"/>
              <a:t> </a:t>
            </a:r>
            <a:r>
              <a:rPr lang="en-US" b="1" dirty="0"/>
              <a:t>researcher</a:t>
            </a:r>
            <a:r>
              <a:rPr lang="en-US" dirty="0"/>
              <a:t>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a:t>
            </a:r>
            <a:r>
              <a:rPr lang="en-US" b="1" dirty="0"/>
              <a:t>Researcher</a:t>
            </a:r>
            <a:r>
              <a:rPr lang="en-US" dirty="0"/>
              <a:t>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a:t>
            </a:r>
            <a:r>
              <a:rPr lang="en-US" b="1" dirty="0"/>
              <a:t>Researcher</a:t>
            </a:r>
            <a:r>
              <a:rPr lang="en-US" dirty="0"/>
              <a:t>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Tree>
    <p:extLst>
      <p:ext uri="{BB962C8B-B14F-4D97-AF65-F5344CB8AC3E}">
        <p14:creationId xmlns:p14="http://schemas.microsoft.com/office/powerpoint/2010/main" val="274954882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Greg</a:t>
            </a:r>
            <a:r>
              <a:rPr lang="en-US" dirty="0"/>
              <a:t> </a:t>
            </a:r>
            <a:r>
              <a:rPr lang="en-US" b="1" dirty="0">
                <a:solidFill>
                  <a:schemeClr val="accent2">
                    <a:lumMod val="50000"/>
                  </a:schemeClr>
                </a:solidFill>
              </a:rPr>
              <a:t>Brockman</a:t>
            </a:r>
            <a:r>
              <a:rPr lang="en-US" b="1" dirty="0"/>
              <a:t>:</a:t>
            </a:r>
            <a:r>
              <a:rPr lang="en-US" dirty="0"/>
              <a:t> </a:t>
            </a:r>
            <a:r>
              <a:rPr lang="en-US" b="1" dirty="0"/>
              <a:t>CEO</a:t>
            </a:r>
            <a:r>
              <a:rPr lang="en-US" dirty="0"/>
              <a:t> of </a:t>
            </a:r>
            <a:r>
              <a:rPr lang="en-US" b="1" dirty="0" err="1">
                <a:solidFill>
                  <a:schemeClr val="accent2">
                    <a:lumMod val="50000"/>
                  </a:schemeClr>
                </a:solidFill>
              </a:rPr>
              <a:t>OpenAI</a:t>
            </a:r>
            <a:r>
              <a:rPr lang="en-US" dirty="0"/>
              <a:t>.</a:t>
            </a:r>
            <a:br>
              <a:rPr lang="en-US" dirty="0"/>
            </a:br>
            <a:r>
              <a:rPr lang="en-US" dirty="0">
                <a:hlinkClick r:id="rId2"/>
              </a:rPr>
              <a:t>https://gregbrockman.com/</a:t>
            </a:r>
            <a:br>
              <a:rPr lang="en-US" dirty="0"/>
            </a:br>
            <a:r>
              <a:rPr lang="en-US" dirty="0">
                <a:hlinkClick r:id="rId3"/>
              </a:rPr>
              <a:t>https://dblp.org/pid/74/10715.html</a:t>
            </a:r>
            <a:endParaRPr lang="en-US" dirty="0"/>
          </a:p>
          <a:p>
            <a:r>
              <a:rPr lang="en-US" b="1" dirty="0"/>
              <a:t>Sam </a:t>
            </a:r>
            <a:r>
              <a:rPr lang="en-US" b="1" dirty="0">
                <a:solidFill>
                  <a:schemeClr val="accent2">
                    <a:lumMod val="50000"/>
                  </a:schemeClr>
                </a:solidFill>
              </a:rPr>
              <a:t>Altman</a:t>
            </a:r>
            <a:r>
              <a:rPr lang="en-US" b="1" dirty="0"/>
              <a:t>: Former</a:t>
            </a:r>
            <a:r>
              <a:rPr lang="en-US" dirty="0"/>
              <a:t> </a:t>
            </a:r>
            <a:r>
              <a:rPr lang="en-US" b="1" dirty="0"/>
              <a:t>CEO</a:t>
            </a:r>
            <a:r>
              <a:rPr lang="en-US" dirty="0"/>
              <a:t> of </a:t>
            </a:r>
            <a:r>
              <a:rPr lang="en-US" b="1" dirty="0" err="1">
                <a:solidFill>
                  <a:schemeClr val="accent2">
                    <a:lumMod val="50000"/>
                  </a:schemeClr>
                </a:solidFill>
              </a:rPr>
              <a:t>OpenAI</a:t>
            </a:r>
            <a:r>
              <a:rPr lang="en-US" dirty="0"/>
              <a:t>, still involved in research. Very active on Twitter and technically, the social media face of </a:t>
            </a:r>
            <a:r>
              <a:rPr lang="en-US" dirty="0" err="1"/>
              <a:t>OpenAI</a:t>
            </a:r>
            <a:r>
              <a:rPr lang="en-US" dirty="0"/>
              <a:t>?</a:t>
            </a:r>
            <a:br>
              <a:rPr lang="en-US" b="1" dirty="0"/>
            </a:br>
            <a:r>
              <a:rPr lang="en-US" dirty="0">
                <a:hlinkClick r:id="rId4"/>
              </a:rPr>
              <a:t>https://blog.samaltman.com/</a:t>
            </a:r>
            <a:endParaRPr lang="en-US" dirty="0"/>
          </a:p>
          <a:p>
            <a:endParaRPr lang="en-US" dirty="0"/>
          </a:p>
        </p:txBody>
      </p:sp>
    </p:spTree>
    <p:extLst>
      <p:ext uri="{BB962C8B-B14F-4D97-AF65-F5344CB8AC3E}">
        <p14:creationId xmlns:p14="http://schemas.microsoft.com/office/powerpoint/2010/main" val="85163954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Alec </a:t>
            </a:r>
            <a:r>
              <a:rPr lang="en-US" b="1" dirty="0">
                <a:solidFill>
                  <a:schemeClr val="accent2">
                    <a:lumMod val="50000"/>
                  </a:schemeClr>
                </a:solidFill>
              </a:rPr>
              <a:t>Radford</a:t>
            </a:r>
            <a:r>
              <a:rPr lang="en-US" b="1" dirty="0"/>
              <a:t>:</a:t>
            </a:r>
            <a:r>
              <a:rPr lang="en-US" dirty="0"/>
              <a:t> </a:t>
            </a:r>
            <a:r>
              <a:rPr lang="en-GB" b="1" dirty="0"/>
              <a:t>Former</a:t>
            </a:r>
            <a:r>
              <a:rPr lang="en-GB" dirty="0"/>
              <a:t> </a:t>
            </a:r>
            <a:r>
              <a:rPr lang="en-GB" b="1" dirty="0"/>
              <a:t>research</a:t>
            </a:r>
            <a:r>
              <a:rPr lang="en-GB" dirty="0"/>
              <a:t> </a:t>
            </a:r>
            <a:r>
              <a:rPr lang="en-GB" b="1" dirty="0"/>
              <a:t>scientist</a:t>
            </a:r>
            <a:r>
              <a:rPr lang="en-GB" dirty="0"/>
              <a:t> at </a:t>
            </a:r>
            <a:r>
              <a:rPr lang="en-GB" b="1" dirty="0" err="1">
                <a:solidFill>
                  <a:schemeClr val="accent2">
                    <a:lumMod val="50000"/>
                  </a:schemeClr>
                </a:solidFill>
              </a:rPr>
              <a:t>OpenAI</a:t>
            </a:r>
            <a:r>
              <a:rPr lang="en-GB" dirty="0"/>
              <a:t> and was one of the primary authors of the GPT. Also worked on Dall-E.</a:t>
            </a:r>
            <a:br>
              <a:rPr lang="en-GB" dirty="0"/>
            </a:br>
            <a:r>
              <a:rPr lang="en-GB">
                <a:hlinkClick r:id="rId2"/>
              </a:rPr>
              <a:t>https://scholar.google.com/citations?user=dOad5HoAAAAJ&amp;hl=en</a:t>
            </a:r>
            <a:br>
              <a:rPr lang="en-GB"/>
            </a:br>
            <a:r>
              <a:rPr lang="en-GB">
                <a:hlinkClick r:id="rId3"/>
              </a:rPr>
              <a:t>https://openai.com/blog/authors/alec/</a:t>
            </a:r>
            <a:r>
              <a:rPr lang="en-GB"/>
              <a:t> </a:t>
            </a:r>
            <a:endParaRPr lang="en-US" dirty="0"/>
          </a:p>
          <a:p>
            <a:r>
              <a:rPr lang="en-US" b="1" dirty="0" err="1">
                <a:solidFill>
                  <a:schemeClr val="accent2">
                    <a:lumMod val="50000"/>
                  </a:schemeClr>
                </a:solidFill>
              </a:rPr>
              <a:t>OpenAI</a:t>
            </a:r>
            <a:r>
              <a:rPr lang="en-US" b="1" dirty="0"/>
              <a:t>:</a:t>
            </a:r>
            <a:r>
              <a:rPr lang="en-US" dirty="0"/>
              <a:t> The company behind </a:t>
            </a:r>
            <a:r>
              <a:rPr lang="en-US" dirty="0" err="1"/>
              <a:t>ChatGPT</a:t>
            </a:r>
            <a:r>
              <a:rPr lang="en-US" dirty="0"/>
              <a:t>. Already mentioned it on W4S2.</a:t>
            </a:r>
            <a:br>
              <a:rPr lang="en-US" dirty="0"/>
            </a:br>
            <a:r>
              <a:rPr lang="en-US" dirty="0">
                <a:hlinkClick r:id="rId4"/>
              </a:rPr>
              <a:t>https://openai.com/</a:t>
            </a:r>
            <a:endParaRPr lang="en-US" dirty="0"/>
          </a:p>
          <a:p>
            <a:endParaRPr lang="en-US" dirty="0"/>
          </a:p>
        </p:txBody>
      </p:sp>
    </p:spTree>
    <p:extLst>
      <p:ext uri="{BB962C8B-B14F-4D97-AF65-F5344CB8AC3E}">
        <p14:creationId xmlns:p14="http://schemas.microsoft.com/office/powerpoint/2010/main" val="29823086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and GPT embeddings, wondering what might be the next big revolution?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Or simply GPT-4? ([Forbes-GPT4]).</a:t>
            </a:r>
            <a:endParaRPr lang="en-GB" dirty="0"/>
          </a:p>
        </p:txBody>
      </p:sp>
    </p:spTree>
    <p:extLst>
      <p:ext uri="{BB962C8B-B14F-4D97-AF65-F5344CB8AC3E}">
        <p14:creationId xmlns:p14="http://schemas.microsoft.com/office/powerpoint/2010/main" val="42205751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first part of the model will focus on analysing the input, eventually producing a final memory vector output after having seen all inputs. </a:t>
            </a:r>
            <a:r>
              <a:rPr lang="en-GB" b="1" dirty="0"/>
              <a:t>This is called an </a:t>
            </a:r>
            <a:r>
              <a:rPr lang="en-GB" b="1" dirty="0">
                <a:solidFill>
                  <a:srgbClr val="7030A0"/>
                </a:solidFill>
              </a:rPr>
              <a:t>encoder</a:t>
            </a:r>
            <a:r>
              <a:rPr lang="en-GB" b="1" dirty="0"/>
              <a:t>.</a:t>
            </a:r>
          </a:p>
          <a:p>
            <a:pPr marL="0" indent="0">
              <a:buNone/>
            </a:pPr>
            <a:r>
              <a:rPr lang="en-GB" dirty="0"/>
              <a:t>Can be done with a RNN of some sort, where the final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6019801" cy="5032374"/>
          </a:xfrm>
        </p:spPr>
        <p:txBody>
          <a:bodyPr>
            <a:normAutofit/>
          </a:bodyPr>
          <a:lstStyle/>
          <a:p>
            <a:pPr marL="0" indent="0">
              <a:buNone/>
            </a:pPr>
            <a:r>
              <a:rPr lang="en-GB" dirty="0"/>
              <a:t>E.g. read an English sentence, progressively encoding each word’s meaning, to obtain the entire sentence meaning in a single encoding vector.</a:t>
            </a:r>
          </a:p>
        </p:txBody>
      </p:sp>
      <p:sp>
        <p:nvSpPr>
          <p:cNvPr id="6" name="Rectangle 5">
            <a:extLst>
              <a:ext uri="{FF2B5EF4-FFF2-40B4-BE49-F238E27FC236}">
                <a16:creationId xmlns:a16="http://schemas.microsoft.com/office/drawing/2014/main" id="{4CF5984D-2203-E9FF-A8B5-89E4F5762647}"/>
              </a:ext>
            </a:extLst>
          </p:cNvPr>
          <p:cNvSpPr/>
          <p:nvPr/>
        </p:nvSpPr>
        <p:spPr>
          <a:xfrm>
            <a:off x="6096000" y="4251569"/>
            <a:ext cx="3548185" cy="1594339"/>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158846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second part of the model will focus on analysing the produced </a:t>
            </a:r>
            <a:r>
              <a:rPr lang="en-GB" b="1" dirty="0">
                <a:solidFill>
                  <a:schemeClr val="accent2"/>
                </a:solidFill>
              </a:rPr>
              <a:t>encoding</a:t>
            </a:r>
            <a:r>
              <a:rPr lang="en-GB" dirty="0"/>
              <a:t> </a:t>
            </a:r>
            <a:r>
              <a:rPr lang="en-GB" b="1" dirty="0">
                <a:solidFill>
                  <a:schemeClr val="accent2"/>
                </a:solidFill>
              </a:rPr>
              <a:t>vector</a:t>
            </a:r>
            <a:r>
              <a:rPr lang="en-GB" dirty="0"/>
              <a:t>, and producing a sequence of some sort as output. </a:t>
            </a:r>
            <a:r>
              <a:rPr lang="en-GB" b="1" dirty="0"/>
              <a:t>This is called an </a:t>
            </a:r>
            <a:r>
              <a:rPr lang="en-GB" b="1" dirty="0">
                <a:solidFill>
                  <a:schemeClr val="accent2">
                    <a:lumMod val="50000"/>
                  </a:schemeClr>
                </a:solidFill>
              </a:rPr>
              <a:t>decoder</a:t>
            </a:r>
            <a:r>
              <a:rPr lang="en-GB" b="1" dirty="0"/>
              <a:t>.</a:t>
            </a:r>
          </a:p>
          <a:p>
            <a:pPr marL="0" indent="0">
              <a:buNone/>
            </a:pPr>
            <a:r>
              <a:rPr lang="en-GB" dirty="0"/>
              <a:t>Can be done with the same (or another) RNN of some sort, where the first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5879123" cy="5032374"/>
          </a:xfrm>
        </p:spPr>
        <p:txBody>
          <a:bodyPr>
            <a:normAutofit/>
          </a:bodyPr>
          <a:lstStyle/>
          <a:p>
            <a:pPr marL="0" indent="0">
              <a:buNone/>
            </a:pPr>
            <a:r>
              <a:rPr lang="en-GB" dirty="0"/>
              <a:t>E.g. read an </a:t>
            </a:r>
            <a:r>
              <a:rPr lang="en-GB" b="1" dirty="0">
                <a:solidFill>
                  <a:schemeClr val="accent2"/>
                </a:solidFill>
              </a:rPr>
              <a:t>encoding</a:t>
            </a:r>
            <a:r>
              <a:rPr lang="en-GB" dirty="0"/>
              <a:t> </a:t>
            </a:r>
            <a:r>
              <a:rPr lang="en-GB" b="1" dirty="0">
                <a:solidFill>
                  <a:schemeClr val="accent2"/>
                </a:solidFill>
              </a:rPr>
              <a:t>vector</a:t>
            </a:r>
            <a:r>
              <a:rPr lang="en-GB" dirty="0"/>
              <a:t> describing an English sentence and produce an output sequence being the French translation.</a:t>
            </a:r>
          </a:p>
        </p:txBody>
      </p:sp>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6" name="Rectangle 5">
            <a:extLst>
              <a:ext uri="{FF2B5EF4-FFF2-40B4-BE49-F238E27FC236}">
                <a16:creationId xmlns:a16="http://schemas.microsoft.com/office/drawing/2014/main" id="{4CF5984D-2203-E9FF-A8B5-89E4F5762647}"/>
              </a:ext>
            </a:extLst>
          </p:cNvPr>
          <p:cNvSpPr/>
          <p:nvPr/>
        </p:nvSpPr>
        <p:spPr>
          <a:xfrm flipH="1" flipV="1">
            <a:off x="8253046" y="3532553"/>
            <a:ext cx="3556000" cy="1445846"/>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4426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p:txBody>
          <a:bodyPr>
            <a:normAutofit/>
          </a:bodyPr>
          <a:lstStyle/>
          <a:p>
            <a:r>
              <a:rPr lang="en-GB" b="1" dirty="0">
                <a:solidFill>
                  <a:srgbClr val="7030A0"/>
                </a:solidFill>
              </a:rPr>
              <a:t>Encoder</a:t>
            </a:r>
            <a:r>
              <a:rPr lang="en-GB" b="1" dirty="0"/>
              <a:t> model: </a:t>
            </a:r>
            <a:r>
              <a:rPr lang="en-GB" dirty="0"/>
              <a:t>can be seen as a many-to-one model of some sort, receiving a sequence as input and producing a single </a:t>
            </a:r>
            <a:r>
              <a:rPr lang="en-GB" b="1" dirty="0">
                <a:solidFill>
                  <a:schemeClr val="accent2"/>
                </a:solidFill>
              </a:rPr>
              <a:t>encoding</a:t>
            </a:r>
            <a:r>
              <a:rPr lang="en-GB" dirty="0"/>
              <a:t> </a:t>
            </a:r>
            <a:r>
              <a:rPr lang="en-GB" b="1" dirty="0">
                <a:solidFill>
                  <a:schemeClr val="accent2"/>
                </a:solidFill>
              </a:rPr>
              <a:t>vector</a:t>
            </a:r>
            <a:r>
              <a:rPr lang="en-GB" dirty="0"/>
              <a:t> as output.</a:t>
            </a:r>
          </a:p>
          <a:p>
            <a:pPr marL="0" indent="0">
              <a:buNone/>
            </a:pPr>
            <a:endParaRPr lang="en-GB" b="1" dirty="0"/>
          </a:p>
          <a:p>
            <a:pPr marL="0" indent="0">
              <a:buNone/>
            </a:pPr>
            <a:endParaRPr lang="en-SG" dirty="0"/>
          </a:p>
        </p:txBody>
      </p:sp>
      <p:pic>
        <p:nvPicPr>
          <p:cNvPr id="8" name="Picture 7">
            <a:extLst>
              <a:ext uri="{FF2B5EF4-FFF2-40B4-BE49-F238E27FC236}">
                <a16:creationId xmlns:a16="http://schemas.microsoft.com/office/drawing/2014/main" id="{0A9DBF24-4BF7-D2FA-25B0-E5783FB3AF96}"/>
              </a:ext>
            </a:extLst>
          </p:cNvPr>
          <p:cNvPicPr>
            <a:picLocks noChangeAspect="1"/>
          </p:cNvPicPr>
          <p:nvPr/>
        </p:nvPicPr>
        <p:blipFill>
          <a:blip r:embed="rId2"/>
          <a:stretch>
            <a:fillRect/>
          </a:stretch>
        </p:blipFill>
        <p:spPr>
          <a:xfrm>
            <a:off x="1227017" y="4385356"/>
            <a:ext cx="3847123" cy="2405748"/>
          </a:xfrm>
          <a:prstGeom prst="rect">
            <a:avLst/>
          </a:prstGeom>
        </p:spPr>
      </p:pic>
      <p:sp>
        <p:nvSpPr>
          <p:cNvPr id="10" name="Content Placeholder 9">
            <a:extLst>
              <a:ext uri="{FF2B5EF4-FFF2-40B4-BE49-F238E27FC236}">
                <a16:creationId xmlns:a16="http://schemas.microsoft.com/office/drawing/2014/main" id="{DF43DEC1-2394-FFBD-0B62-7A8838760AD4}"/>
              </a:ext>
            </a:extLst>
          </p:cNvPr>
          <p:cNvSpPr>
            <a:spLocks noGrp="1"/>
          </p:cNvSpPr>
          <p:nvPr>
            <p:ph sz="half" idx="2"/>
          </p:nvPr>
        </p:nvSpPr>
        <p:spPr/>
        <p:txBody>
          <a:bodyPr/>
          <a:lstStyle/>
          <a:p>
            <a:r>
              <a:rPr lang="en-GB" b="1" dirty="0">
                <a:solidFill>
                  <a:schemeClr val="accent2">
                    <a:lumMod val="50000"/>
                  </a:schemeClr>
                </a:solidFill>
              </a:rPr>
              <a:t>Decoder</a:t>
            </a:r>
            <a:r>
              <a:rPr lang="en-GB" b="1" dirty="0"/>
              <a:t> model: </a:t>
            </a:r>
            <a:r>
              <a:rPr lang="en-GB" dirty="0"/>
              <a:t>would be a many-to-one model of some sort, receiving this single </a:t>
            </a:r>
            <a:r>
              <a:rPr lang="en-GB" b="1" dirty="0">
                <a:solidFill>
                  <a:schemeClr val="accent2"/>
                </a:solidFill>
              </a:rPr>
              <a:t>encoding</a:t>
            </a:r>
            <a:r>
              <a:rPr lang="en-GB" dirty="0"/>
              <a:t> </a:t>
            </a:r>
            <a:r>
              <a:rPr lang="en-GB" b="1" dirty="0">
                <a:solidFill>
                  <a:schemeClr val="accent2"/>
                </a:solidFill>
              </a:rPr>
              <a:t>vector</a:t>
            </a:r>
            <a:r>
              <a:rPr lang="en-GB" dirty="0"/>
              <a:t> as input and producing a sequence as output.</a:t>
            </a:r>
            <a:endParaRPr lang="en-SG" dirty="0"/>
          </a:p>
        </p:txBody>
      </p:sp>
      <p:pic>
        <p:nvPicPr>
          <p:cNvPr id="11" name="Picture 10">
            <a:extLst>
              <a:ext uri="{FF2B5EF4-FFF2-40B4-BE49-F238E27FC236}">
                <a16:creationId xmlns:a16="http://schemas.microsoft.com/office/drawing/2014/main" id="{1CB24FAE-280C-AF76-64E0-87974C1637D7}"/>
              </a:ext>
            </a:extLst>
          </p:cNvPr>
          <p:cNvPicPr>
            <a:picLocks noChangeAspect="1"/>
          </p:cNvPicPr>
          <p:nvPr/>
        </p:nvPicPr>
        <p:blipFill>
          <a:blip r:embed="rId3"/>
          <a:stretch>
            <a:fillRect/>
          </a:stretch>
        </p:blipFill>
        <p:spPr>
          <a:xfrm>
            <a:off x="7026031" y="4451626"/>
            <a:ext cx="3753338" cy="2339478"/>
          </a:xfrm>
          <a:prstGeom prst="rect">
            <a:avLst/>
          </a:prstGeom>
        </p:spPr>
      </p:pic>
    </p:spTree>
    <p:extLst>
      <p:ext uri="{BB962C8B-B14F-4D97-AF65-F5344CB8AC3E}">
        <p14:creationId xmlns:p14="http://schemas.microsoft.com/office/powerpoint/2010/main" val="855321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9624-89C7-CB9B-80D4-967F8AF510DB}"/>
              </a:ext>
            </a:extLst>
          </p:cNvPr>
          <p:cNvSpPr>
            <a:spLocks noGrp="1"/>
          </p:cNvSpPr>
          <p:nvPr>
            <p:ph type="title"/>
          </p:nvPr>
        </p:nvSpPr>
        <p:spPr/>
        <p:txBody>
          <a:bodyPr/>
          <a:lstStyle/>
          <a:p>
            <a:r>
              <a:rPr lang="en-GB" dirty="0"/>
              <a:t>Encoder + Decoder = Seq2Seq?</a:t>
            </a:r>
            <a:endParaRPr lang="en-SG" dirty="0"/>
          </a:p>
        </p:txBody>
      </p:sp>
      <p:sp>
        <p:nvSpPr>
          <p:cNvPr id="5" name="Content Placeholder 4">
            <a:extLst>
              <a:ext uri="{FF2B5EF4-FFF2-40B4-BE49-F238E27FC236}">
                <a16:creationId xmlns:a16="http://schemas.microsoft.com/office/drawing/2014/main" id="{F1C39BA2-2985-D081-206A-34070929ED3A}"/>
              </a:ext>
            </a:extLst>
          </p:cNvPr>
          <p:cNvSpPr>
            <a:spLocks noGrp="1"/>
          </p:cNvSpPr>
          <p:nvPr>
            <p:ph idx="1"/>
          </p:nvPr>
        </p:nvSpPr>
        <p:spPr/>
        <p:txBody>
          <a:bodyPr/>
          <a:lstStyle/>
          <a:p>
            <a:r>
              <a:rPr lang="en-GB" dirty="0"/>
              <a:t>Eventually both the </a:t>
            </a:r>
            <a:r>
              <a:rPr lang="en-GB" b="1" dirty="0">
                <a:solidFill>
                  <a:srgbClr val="7030A0"/>
                </a:solidFill>
              </a:rPr>
              <a:t>encoder</a:t>
            </a:r>
            <a:r>
              <a:rPr lang="en-GB" dirty="0"/>
              <a:t> and the </a:t>
            </a:r>
            <a:r>
              <a:rPr lang="en-GB" b="1" dirty="0">
                <a:solidFill>
                  <a:schemeClr val="accent2">
                    <a:lumMod val="50000"/>
                  </a:schemeClr>
                </a:solidFill>
              </a:rPr>
              <a:t>decoder</a:t>
            </a:r>
            <a:r>
              <a:rPr lang="en-GB" dirty="0"/>
              <a:t> models will assemble into a </a:t>
            </a:r>
            <a:r>
              <a:rPr lang="en-GB" b="1" dirty="0"/>
              <a:t>Seq2Seq</a:t>
            </a:r>
            <a:r>
              <a:rPr lang="en-GB" dirty="0"/>
              <a:t> model.</a:t>
            </a:r>
            <a:endParaRPr lang="en-SG" dirty="0"/>
          </a:p>
        </p:txBody>
      </p:sp>
      <p:pic>
        <p:nvPicPr>
          <p:cNvPr id="6" name="Picture 5">
            <a:extLst>
              <a:ext uri="{FF2B5EF4-FFF2-40B4-BE49-F238E27FC236}">
                <a16:creationId xmlns:a16="http://schemas.microsoft.com/office/drawing/2014/main" id="{8A9A80EF-C664-312A-D0BA-2F2B4C4C20AC}"/>
              </a:ext>
            </a:extLst>
          </p:cNvPr>
          <p:cNvPicPr>
            <a:picLocks noChangeAspect="1"/>
          </p:cNvPicPr>
          <p:nvPr/>
        </p:nvPicPr>
        <p:blipFill rotWithShape="1">
          <a:blip r:embed="rId2"/>
          <a:srcRect l="42369"/>
          <a:stretch/>
        </p:blipFill>
        <p:spPr>
          <a:xfrm>
            <a:off x="1331167" y="2843293"/>
            <a:ext cx="9529666" cy="3649582"/>
          </a:xfrm>
          <a:prstGeom prst="rect">
            <a:avLst/>
          </a:prstGeom>
        </p:spPr>
      </p:pic>
    </p:spTree>
    <p:extLst>
      <p:ext uri="{BB962C8B-B14F-4D97-AF65-F5344CB8AC3E}">
        <p14:creationId xmlns:p14="http://schemas.microsoft.com/office/powerpoint/2010/main" val="2099660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RNN) </a:t>
            </a:r>
            <a:r>
              <a:rPr lang="en-US" b="1" dirty="0"/>
              <a:t>encoder</a:t>
            </a:r>
            <a:r>
              <a:rPr lang="en-US" dirty="0"/>
              <a:t>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lnSpcReduction="10000"/>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a:t>
                </a:r>
                <a:r>
                  <a:rPr lang="en-US" b="1" dirty="0"/>
                  <a:t>of memory </a:t>
                </a:r>
                <a:r>
                  <a:rPr lang="en-US" dirty="0"/>
                  <a:t>between the successive hidden states if large number of words in sentence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2663" r="-588"/>
                </a:stretch>
              </a:blipFill>
            </p:spPr>
            <p:txBody>
              <a:bodyPr/>
              <a:lstStyle/>
              <a:p>
                <a:r>
                  <a:rPr lang="en-SG">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 That is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pPr marL="0" indent="0">
              <a:buNone/>
            </a:pPr>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version of the </a:t>
                </a:r>
                <a:r>
                  <a:rPr lang="en-GB" b="1" dirty="0"/>
                  <a:t>context</a:t>
                </a:r>
                <a:r>
                  <a:rPr lang="en-GB" dirty="0"/>
                  <a: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US" dirty="0"/>
                  <a:t> </a:t>
                </a:r>
                <a:r>
                  <a:rPr lang="en-GB" dirty="0"/>
                  <a:t>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r>
                  <a:rPr lang="en-US" dirty="0"/>
                  <a:t> (as in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we will define later have no notion of the ordering of words among the sequences.</a:t>
            </a:r>
          </a:p>
          <a:p>
            <a:pPr marL="0" indent="0">
              <a:buNone/>
            </a:pPr>
            <a:r>
              <a:rPr lang="en-US" dirty="0"/>
              <a:t>(out-of-scope for this class, will be skipped)</a:t>
            </a: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a:xfrm>
            <a:off x="6172200" y="1825624"/>
            <a:ext cx="5181600" cy="5032375"/>
          </a:xfrm>
        </p:spPr>
        <p:txBody>
          <a:bodyPr>
            <a:normAutofit/>
          </a:bodyPr>
          <a:lstStyle/>
          <a:p>
            <a:pPr marL="0" indent="0">
              <a:buNone/>
            </a:pPr>
            <a:r>
              <a:rPr lang="en-US" b="1" dirty="0"/>
              <a:t>Core idea:</a:t>
            </a:r>
            <a:r>
              <a:rPr lang="en-US" dirty="0"/>
              <a:t> Some languages have different positioning of words in sentences (Japanese puts verbs at the end of sentence, French places adjectives after nouns, etc.)</a:t>
            </a:r>
          </a:p>
          <a:p>
            <a:pPr marL="0" indent="0">
              <a:buNone/>
            </a:pPr>
            <a:r>
              <a:rPr lang="en-US" dirty="0"/>
              <a:t>To elicit this notion of positioning of words in the sequence, Positional Encodings can be added to the regular input embeddings.</a:t>
            </a:r>
          </a:p>
        </p:txBody>
      </p:sp>
    </p:spTree>
    <p:extLst>
      <p:ext uri="{BB962C8B-B14F-4D97-AF65-F5344CB8AC3E}">
        <p14:creationId xmlns:p14="http://schemas.microsoft.com/office/powerpoint/2010/main" val="10157869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want a matrix </a:t>
                </a:r>
                <a14:m>
                  <m:oMath xmlns:m="http://schemas.openxmlformats.org/officeDocument/2006/math">
                    <m:r>
                      <a:rPr lang="en-GB" b="0" i="1" dirty="0" smtClean="0">
                        <a:latin typeface="Cambria Math" panose="02040503050406030204" pitchFamily="18" charset="0"/>
                      </a:rPr>
                      <m:t>𝐴</m:t>
                    </m:r>
                  </m:oMath>
                </a14:m>
                <a:r>
                  <a:rPr lang="en-US" dirty="0"/>
                  <a:t>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SG">
                    <a:noFill/>
                  </a:rPr>
                  <a:t> </a:t>
                </a:r>
              </a:p>
            </p:txBody>
          </p:sp>
        </mc:Fallback>
      </mc:AlternateContent>
    </p:spTree>
    <p:extLst>
      <p:ext uri="{BB962C8B-B14F-4D97-AF65-F5344CB8AC3E}">
        <p14:creationId xmlns:p14="http://schemas.microsoft.com/office/powerpoint/2010/main" val="396565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𝑞</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m:t>
                    </m:r>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 </m:t>
                    </m:r>
                    <m:r>
                      <a:rPr lang="en-US" i="1" dirty="0" smtClean="0">
                        <a:latin typeface="Cambria Math" panose="02040503050406030204" pitchFamily="18" charset="0"/>
                      </a:rPr>
                      <m:t>𝐾</m:t>
                    </m:r>
                    <m:r>
                      <a:rPr lang="en-US" i="1" dirty="0" smtClean="0">
                        <a:latin typeface="Cambria Math" panose="02040503050406030204" pitchFamily="18" charset="0"/>
                      </a:rPr>
                      <m:t> = </m:t>
                    </m:r>
                    <m:r>
                      <a:rPr lang="en-US" i="1" dirty="0" smtClean="0">
                        <a:latin typeface="Cambria Math" panose="02040503050406030204" pitchFamily="18" charset="0"/>
                      </a:rPr>
                      <m:t>𝑄</m:t>
                    </m:r>
                  </m:oMath>
                </a14:m>
                <a:r>
                  <a:rPr lang="en-GB" dirty="0"/>
                  <a:t> = </a:t>
                </a:r>
                <a14:m>
                  <m:oMath xmlns:m="http://schemas.openxmlformats.org/officeDocument/2006/math">
                    <m:r>
                      <a:rPr lang="en-GB" i="1" dirty="0" smtClean="0">
                        <a:latin typeface="Cambria Math" panose="02040503050406030204" pitchFamily="18" charset="0"/>
                      </a:rPr>
                      <m:t>𝑤𝑜𝑟𝑑𝑠</m:t>
                    </m:r>
                    <m:r>
                      <a:rPr lang="en-GB" i="1" dirty="0" smtClean="0">
                        <a:latin typeface="Cambria Math" panose="02040503050406030204" pitchFamily="18" charset="0"/>
                      </a:rPr>
                      <m:t> </m:t>
                    </m:r>
                    <m:r>
                      <a:rPr lang="en-GB" i="1" dirty="0" smtClean="0">
                        <a:latin typeface="Cambria Math" panose="02040503050406030204" pitchFamily="18" charset="0"/>
                      </a:rPr>
                      <m:t>𝑖𝑛</m:t>
                    </m:r>
                    <m:r>
                      <a:rPr lang="en-GB" i="1" dirty="0" smtClean="0">
                        <a:latin typeface="Cambria Math" panose="02040503050406030204" pitchFamily="18" charset="0"/>
                      </a:rPr>
                      <m:t> </m:t>
                    </m:r>
                    <m:r>
                      <a:rPr lang="en-GB" i="1" dirty="0" smtClean="0">
                        <a:latin typeface="Cambria Math" panose="02040503050406030204" pitchFamily="18" charset="0"/>
                      </a:rPr>
                      <m:t>𝑠𝑒𝑛𝑡</m:t>
                    </m:r>
                    <m:r>
                      <a:rPr lang="en-GB" b="0" i="1" dirty="0" smtClean="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normAutofit/>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any other word of the sentence, e.g. “Paris” (as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oMath>
                </a14:m>
                <a:r>
                  <a:rPr lang="en-US" dirty="0"/>
                  <a:t>, as in the dot-product/cosine angle formula from earlier.</a:t>
                </a:r>
              </a:p>
              <a:p>
                <a:r>
                  <a:rPr lang="en-US" dirty="0"/>
                  <a:t>Repeat for all pairs of query/key words.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1765"/>
                </a:stretch>
              </a:blipFill>
            </p:spPr>
            <p:txBody>
              <a:bodyPr/>
              <a:lstStyle/>
              <a:p>
                <a:r>
                  <a:rPr lang="en-SG">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we obtained a matrix </a:t>
                </a:r>
                <a14:m>
                  <m:oMath xmlns:m="http://schemas.openxmlformats.org/officeDocument/2006/math">
                    <m:r>
                      <a:rPr lang="en-GB" b="0" i="1" dirty="0" smtClean="0">
                        <a:latin typeface="Cambria Math" panose="02040503050406030204" pitchFamily="18" charset="0"/>
                      </a:rPr>
                      <m:t>𝐴</m:t>
                    </m:r>
                    <m:r>
                      <a:rPr lang="en-GB" b="0" i="1" dirty="0" smtClean="0">
                        <a:latin typeface="Cambria Math" panose="02040503050406030204" pitchFamily="18" charset="0"/>
                      </a:rPr>
                      <m:t> </m:t>
                    </m:r>
                  </m:oMath>
                </a14:m>
                <a:r>
                  <a:rPr lang="en-US" dirty="0"/>
                  <a:t>(or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oMath>
                </a14:m>
                <a:r>
                  <a:rPr lang="en-US" dirty="0"/>
                  <a:t>here) that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e>
                      </m:nary>
                    </m:oMath>
                  </m:oMathPara>
                </a14:m>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2241" r="-580"/>
                </a:stretch>
              </a:blipFill>
            </p:spPr>
            <p:txBody>
              <a:bodyPr/>
              <a:lstStyle/>
              <a:p>
                <a:r>
                  <a:rPr lang="en-SG">
                    <a:noFill/>
                  </a:rPr>
                  <a:t> </a:t>
                </a:r>
              </a:p>
            </p:txBody>
          </p:sp>
        </mc:Fallback>
      </mc:AlternateContent>
    </p:spTree>
    <p:extLst>
      <p:ext uri="{BB962C8B-B14F-4D97-AF65-F5344CB8AC3E}">
        <p14:creationId xmlns:p14="http://schemas.microsoft.com/office/powerpoint/2010/main" val="25368875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7569F52-AA2D-D39A-D818-2566E1B44093}"/>
              </a:ext>
            </a:extLst>
          </p:cNvPr>
          <p:cNvPicPr>
            <a:picLocks noChangeAspect="1"/>
          </p:cNvPicPr>
          <p:nvPr/>
        </p:nvPicPr>
        <p:blipFill>
          <a:blip r:embed="rId2"/>
          <a:stretch>
            <a:fillRect/>
          </a:stretch>
        </p:blipFill>
        <p:spPr>
          <a:xfrm>
            <a:off x="2689052" y="231767"/>
            <a:ext cx="6813895" cy="6394465"/>
          </a:xfrm>
          <a:prstGeom prst="rect">
            <a:avLst/>
          </a:prstGeom>
        </p:spPr>
      </p:pic>
    </p:spTree>
    <p:extLst>
      <p:ext uri="{BB962C8B-B14F-4D97-AF65-F5344CB8AC3E}">
        <p14:creationId xmlns:p14="http://schemas.microsoft.com/office/powerpoint/2010/main" val="9190837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a:t>
                </a:r>
                <a14:m>
                  <m:oMath xmlns:m="http://schemas.openxmlformats.org/officeDocument/2006/math">
                    <m:r>
                      <a:rPr lang="en-US" i="1" dirty="0" smtClean="0">
                        <a:latin typeface="Cambria Math" panose="02040503050406030204" pitchFamily="18" charset="0"/>
                      </a:rPr>
                      <m:t>𝑉</m:t>
                    </m:r>
                  </m:oMath>
                </a14:m>
                <a:r>
                  <a:rPr lang="en-US" dirty="0"/>
                  <a:t>, and you obtain a matrix of attention </a:t>
                </a:r>
                <a14:m>
                  <m:oMath xmlns:m="http://schemas.openxmlformats.org/officeDocument/2006/math">
                    <m:sSup>
                      <m:sSupPr>
                        <m:ctrlPr>
                          <a:rPr lang="en-GB" b="0" i="1" dirty="0" smtClean="0">
                            <a:latin typeface="Cambria Math" panose="02040503050406030204" pitchFamily="18" charset="0"/>
                          </a:rPr>
                        </m:ctrlPr>
                      </m:sSupPr>
                      <m:e>
                        <m:r>
                          <a:rPr lang="en-US"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m:t>
                      </m:r>
                      <m:r>
                        <a:rPr lang="en-GB"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encapsulates the inter-dependencies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SG">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a:latin typeface="Cambria Math" panose="02040503050406030204" pitchFamily="18" charset="0"/>
                      </a:rPr>
                      <m:t>𝑄</m:t>
                    </m:r>
                  </m:oMath>
                </a14:m>
                <a:r>
                  <a:rPr lang="en-US" dirty="0"/>
                  <a:t> is the query, i.e. the words I am currently looking at.</a:t>
                </a:r>
              </a:p>
              <a:p>
                <a:pPr marL="0" indent="0">
                  <a:buNone/>
                </a:pPr>
                <a14:m>
                  <m:oMath xmlns:m="http://schemas.openxmlformats.org/officeDocument/2006/math">
                    <m:r>
                      <a:rPr lang="en-US" i="1" dirty="0">
                        <a:latin typeface="Cambria Math" panose="02040503050406030204" pitchFamily="18" charset="0"/>
                      </a:rPr>
                      <m:t>𝑉</m:t>
                    </m:r>
                  </m:oMath>
                </a14:m>
                <a:r>
                  <a:rPr lang="en-US" dirty="0"/>
                  <a:t> and </a:t>
                </a:r>
                <a14:m>
                  <m:oMath xmlns:m="http://schemas.openxmlformats.org/officeDocument/2006/math">
                    <m:r>
                      <a:rPr lang="en-US" i="1" dirty="0">
                        <a:latin typeface="Cambria Math" panose="02040503050406030204" pitchFamily="18" charset="0"/>
                      </a:rPr>
                      <m:t>𝐾</m:t>
                    </m:r>
                  </m:oMath>
                </a14:m>
                <a:r>
                  <a:rPr lang="en-US" dirty="0"/>
                  <a:t> refer to values and keys.</a:t>
                </a:r>
              </a:p>
              <a:p>
                <a:pPr marL="0" indent="0">
                  <a:buNone/>
                </a:pPr>
                <a:endParaRPr lang="en-US" dirty="0"/>
              </a:p>
              <a:p>
                <a:pPr marL="0" indent="0">
                  <a:buNone/>
                </a:pPr>
                <a:r>
                  <a:rPr lang="en-US" dirty="0"/>
                  <a:t>For simplicity, we will assume that</a:t>
                </a:r>
              </a:p>
              <a:p>
                <a:pPr marL="0" indent="0" algn="ctr">
                  <a:buNone/>
                </a:pPr>
                <a14:m>
                  <m:oMath xmlns:m="http://schemas.openxmlformats.org/officeDocument/2006/math">
                    <m:r>
                      <a:rPr lang="en-US" i="1" dirty="0">
                        <a:latin typeface="Cambria Math" panose="02040503050406030204" pitchFamily="18" charset="0"/>
                      </a:rPr>
                      <m:t>𝑉</m:t>
                    </m:r>
                    <m:r>
                      <a:rPr lang="en-US" i="1" dirty="0">
                        <a:latin typeface="Cambria Math" panose="02040503050406030204" pitchFamily="18" charset="0"/>
                      </a:rPr>
                      <m:t> = </m:t>
                    </m:r>
                    <m:r>
                      <a:rPr lang="en-US" i="1" dirty="0">
                        <a:latin typeface="Cambria Math" panose="02040503050406030204" pitchFamily="18" charset="0"/>
                      </a:rPr>
                      <m:t>𝐾</m:t>
                    </m:r>
                    <m:r>
                      <a:rPr lang="en-US" i="1" dirty="0">
                        <a:latin typeface="Cambria Math" panose="02040503050406030204" pitchFamily="18" charset="0"/>
                      </a:rPr>
                      <m:t> = </m:t>
                    </m:r>
                    <m:r>
                      <a:rPr lang="en-US" i="1" dirty="0">
                        <a:latin typeface="Cambria Math" panose="02040503050406030204" pitchFamily="18" charset="0"/>
                      </a:rPr>
                      <m:t>𝑄</m:t>
                    </m:r>
                  </m:oMath>
                </a14:m>
                <a:r>
                  <a:rPr lang="en-GB" dirty="0"/>
                  <a:t> = </a:t>
                </a:r>
                <a14:m>
                  <m:oMath xmlns:m="http://schemas.openxmlformats.org/officeDocument/2006/math">
                    <m:r>
                      <a:rPr lang="en-GB" i="1" dirty="0">
                        <a:latin typeface="Cambria Math" panose="02040503050406030204" pitchFamily="18" charset="0"/>
                      </a:rPr>
                      <m:t>𝑤𝑜𝑟𝑑𝑠</m:t>
                    </m:r>
                    <m:r>
                      <a:rPr lang="en-GB" i="1" dirty="0">
                        <a:latin typeface="Cambria Math" panose="02040503050406030204" pitchFamily="18" charset="0"/>
                      </a:rPr>
                      <m:t> </m:t>
                    </m:r>
                    <m:r>
                      <a:rPr lang="en-GB" i="1" dirty="0">
                        <a:latin typeface="Cambria Math" panose="02040503050406030204" pitchFamily="18" charset="0"/>
                      </a:rPr>
                      <m:t>𝑖𝑛</m:t>
                    </m:r>
                    <m:r>
                      <a:rPr lang="en-GB" i="1" dirty="0">
                        <a:latin typeface="Cambria Math" panose="02040503050406030204" pitchFamily="18" charset="0"/>
                      </a:rPr>
                      <m:t> </m:t>
                    </m:r>
                    <m:r>
                      <a:rPr lang="en-GB" i="1" dirty="0">
                        <a:latin typeface="Cambria Math" panose="02040503050406030204" pitchFamily="18" charset="0"/>
                      </a:rPr>
                      <m:t>𝑠𝑒𝑛𝑡</m:t>
                    </m:r>
                    <m:r>
                      <a:rPr lang="en-GB" i="1" dirty="0">
                        <a:latin typeface="Cambria Math" panose="02040503050406030204" pitchFamily="18" charset="0"/>
                      </a:rPr>
                      <m:t>.</m:t>
                    </m:r>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normAutofit/>
          </a:bodyPr>
          <a:lstStyle/>
          <a:p>
            <a:pPr marL="0" indent="0">
              <a:buNone/>
            </a:pPr>
            <a:r>
              <a:rPr lang="en-US" dirty="0"/>
              <a:t>This calculation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109791" y="4501661"/>
            <a:ext cx="1227010"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F5D56B3-C6B0-8519-C49B-3AAF186ECB09}"/>
              </a:ext>
            </a:extLst>
          </p:cNvPr>
          <p:cNvSpPr txBox="1"/>
          <p:nvPr/>
        </p:nvSpPr>
        <p:spPr>
          <a:xfrm>
            <a:off x="5392618" y="4509477"/>
            <a:ext cx="2375876" cy="830997"/>
          </a:xfrm>
          <a:prstGeom prst="rect">
            <a:avLst/>
          </a:prstGeom>
          <a:noFill/>
        </p:spPr>
        <p:txBody>
          <a:bodyPr wrap="square" rtlCol="0">
            <a:spAutoFit/>
          </a:bodyPr>
          <a:lstStyle/>
          <a:p>
            <a:pPr algn="ctr"/>
            <a:r>
              <a:rPr lang="en-GB" sz="2400" b="1" dirty="0">
                <a:solidFill>
                  <a:schemeClr val="accent2"/>
                </a:solidFill>
              </a:rPr>
              <a:t>V, K and Q are the same here</a:t>
            </a:r>
            <a:endParaRPr lang="en-SG" sz="2400" b="1" dirty="0">
              <a:solidFill>
                <a:schemeClr val="accent2"/>
              </a:solidFill>
            </a:endParaRPr>
          </a:p>
        </p:txBody>
      </p:sp>
    </p:spTree>
    <p:extLst>
      <p:ext uri="{BB962C8B-B14F-4D97-AF65-F5344CB8AC3E}">
        <p14:creationId xmlns:p14="http://schemas.microsoft.com/office/powerpoint/2010/main" val="22864473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b="1" dirty="0"/>
              <a:t>Masking</a:t>
            </a:r>
            <a:r>
              <a:rPr lang="en-US" dirty="0"/>
              <a:t>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954107"/>
          </a:xfrm>
          <a:prstGeom prst="rect">
            <a:avLst/>
          </a:prstGeom>
          <a:noFill/>
        </p:spPr>
        <p:txBody>
          <a:bodyPr wrap="square" rtlCol="0">
            <a:spAutoFit/>
          </a:bodyPr>
          <a:lstStyle/>
          <a:p>
            <a:pPr algn="ctr"/>
            <a:r>
              <a:rPr lang="en-US" sz="2800" dirty="0"/>
              <a:t>(masking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Masking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4AA64-12F8-9F3B-E51A-E0DF6A1798A1}"/>
              </a:ext>
            </a:extLst>
          </p:cNvPr>
          <p:cNvPicPr>
            <a:picLocks noChangeAspect="1"/>
          </p:cNvPicPr>
          <p:nvPr/>
        </p:nvPicPr>
        <p:blipFill>
          <a:blip r:embed="rId2"/>
          <a:stretch>
            <a:fillRect/>
          </a:stretch>
        </p:blipFill>
        <p:spPr>
          <a:xfrm>
            <a:off x="463194" y="2917323"/>
            <a:ext cx="8592749" cy="369621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u="sng" dirty="0">
                <a:solidFill>
                  <a:schemeClr val="accent2"/>
                </a:solidFill>
              </a:rPr>
              <a:t>Note:</a:t>
            </a:r>
            <a:r>
              <a:rPr lang="en-US" sz="2800" i="1" dirty="0">
                <a:solidFill>
                  <a:schemeClr val="accent2"/>
                </a:solidFill>
              </a:rPr>
              <a:t> </a:t>
            </a:r>
            <a:r>
              <a:rPr lang="en-US" sz="2800" dirty="0">
                <a:solidFill>
                  <a:schemeClr val="accent2"/>
                </a:solidFill>
              </a:rPr>
              <a:t>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pic>
        <p:nvPicPr>
          <p:cNvPr id="2" name="Picture 1">
            <a:extLst>
              <a:ext uri="{FF2B5EF4-FFF2-40B4-BE49-F238E27FC236}">
                <a16:creationId xmlns:a16="http://schemas.microsoft.com/office/drawing/2014/main" id="{FD916273-3525-5930-9882-FC58F5923F48}"/>
              </a:ext>
            </a:extLst>
          </p:cNvPr>
          <p:cNvPicPr>
            <a:picLocks noChangeAspect="1"/>
          </p:cNvPicPr>
          <p:nvPr/>
        </p:nvPicPr>
        <p:blipFill rotWithShape="1">
          <a:blip r:embed="rId3"/>
          <a:srcRect l="64166" t="22769" r="14616" b="44410"/>
          <a:stretch/>
        </p:blipFill>
        <p:spPr>
          <a:xfrm>
            <a:off x="8575059" y="2917323"/>
            <a:ext cx="3342274" cy="1615600"/>
          </a:xfrm>
          <a:prstGeom prst="rect">
            <a:avLst/>
          </a:prstGeom>
        </p:spPr>
      </p:pic>
    </p:spTree>
    <p:extLst>
      <p:ext uri="{BB962C8B-B14F-4D97-AF65-F5344CB8AC3E}">
        <p14:creationId xmlns:p14="http://schemas.microsoft.com/office/powerpoint/2010/main" val="41873115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0279F84C-BAFA-FA9F-DF70-AEF314FF50A7}"/>
              </a:ext>
            </a:extLst>
          </p:cNvPr>
          <p:cNvSpPr/>
          <p:nvPr/>
        </p:nvSpPr>
        <p:spPr>
          <a:xfrm flipH="1" flipV="1">
            <a:off x="7237046" y="3149599"/>
            <a:ext cx="1789722" cy="42203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p>
          <a:p>
            <a:pPr marL="0" indent="0">
              <a:buNone/>
            </a:pP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097"/>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a dataset consisting of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For instance, chatbot with </a:t>
                </a:r>
                <a14:m>
                  <m:oMath xmlns:m="http://schemas.openxmlformats.org/officeDocument/2006/math">
                    <m:r>
                      <a:rPr lang="en-US" i="1" dirty="0" smtClean="0">
                        <a:latin typeface="Cambria Math" panose="02040503050406030204" pitchFamily="18" charset="0"/>
                      </a:rPr>
                      <m:t>𝑥</m:t>
                    </m:r>
                  </m:oMath>
                </a14:m>
                <a:r>
                  <a:rPr lang="en-US" dirty="0"/>
                  <a:t> being question prompts and </a:t>
                </a:r>
                <a14:m>
                  <m:oMath xmlns:m="http://schemas.openxmlformats.org/officeDocument/2006/math">
                    <m:r>
                      <a:rPr lang="en-US" i="1" dirty="0" smtClean="0">
                        <a:latin typeface="Cambria Math" panose="02040503050406030204" pitchFamily="18" charset="0"/>
                      </a:rPr>
                      <m:t>𝑦</m:t>
                    </m:r>
                  </m:oMath>
                </a14:m>
                <a:r>
                  <a:rPr lang="en-US" dirty="0"/>
                  <a:t> being expected answers.</a:t>
                </a:r>
              </a:p>
              <a:p>
                <a:pPr marL="0" indent="0">
                  <a:buNone/>
                </a:pPr>
                <a:r>
                  <a:rPr lang="en-GB" dirty="0"/>
                  <a:t>Or translation with </a:t>
                </a:r>
                <a14:m>
                  <m:oMath xmlns:m="http://schemas.openxmlformats.org/officeDocument/2006/math">
                    <m:r>
                      <a:rPr lang="en-US" i="1" dirty="0" smtClean="0">
                        <a:latin typeface="Cambria Math" panose="02040503050406030204" pitchFamily="18" charset="0"/>
                      </a:rPr>
                      <m:t>𝑥</m:t>
                    </m:r>
                  </m:oMath>
                </a14:m>
                <a:r>
                  <a:rPr lang="en-US" dirty="0"/>
                  <a:t> and </a:t>
                </a:r>
                <a14:m>
                  <m:oMath xmlns:m="http://schemas.openxmlformats.org/officeDocument/2006/math">
                    <m:r>
                      <a:rPr lang="en-US" i="1" dirty="0" smtClean="0">
                        <a:latin typeface="Cambria Math" panose="02040503050406030204" pitchFamily="18" charset="0"/>
                      </a:rPr>
                      <m:t>𝑦</m:t>
                    </m:r>
                  </m:oMath>
                </a14:m>
                <a:r>
                  <a:rPr lang="en-US" dirty="0"/>
                  <a:t> being sentences in two different languages, </a:t>
                </a:r>
                <a:r>
                  <a:rPr lang="en-US" dirty="0" err="1"/>
                  <a:t>etc</a:t>
                </a:r>
                <a:r>
                  <a:rPr lang="en-US" dirty="0"/>
                  <a:t>… </a:t>
                </a:r>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b="-1816"/>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9E040929-C8AD-AD05-EF97-F973269FB4C6}"/>
              </a:ext>
            </a:extLst>
          </p:cNvPr>
          <p:cNvSpPr txBox="1"/>
          <p:nvPr/>
        </p:nvSpPr>
        <p:spPr>
          <a:xfrm>
            <a:off x="5212861" y="5212862"/>
            <a:ext cx="2946400" cy="954107"/>
          </a:xfrm>
          <a:prstGeom prst="rect">
            <a:avLst/>
          </a:prstGeom>
          <a:noFill/>
        </p:spPr>
        <p:txBody>
          <a:bodyPr wrap="square" rtlCol="0">
            <a:spAutoFit/>
          </a:bodyPr>
          <a:lstStyle/>
          <a:p>
            <a:pPr algn="ctr"/>
            <a:r>
              <a:rPr lang="en-GB" sz="2800" b="1" dirty="0">
                <a:solidFill>
                  <a:schemeClr val="accent2"/>
                </a:solidFill>
              </a:rPr>
              <a:t>Time to assemble everything!</a:t>
            </a:r>
            <a:endParaRPr lang="en-SG" sz="2800" b="1" dirty="0">
              <a:solidFill>
                <a:schemeClr val="accent2"/>
              </a:solidFill>
            </a:endParaRPr>
          </a:p>
        </p:txBody>
      </p:sp>
    </p:spTree>
    <p:extLst>
      <p:ext uri="{BB962C8B-B14F-4D97-AF65-F5344CB8AC3E}">
        <p14:creationId xmlns:p14="http://schemas.microsoft.com/office/powerpoint/2010/main" val="20802975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EB15A820-3712-174B-A242-9C94E4E75DD7}"/>
              </a:ext>
            </a:extLst>
          </p:cNvPr>
          <p:cNvSpPr txBox="1"/>
          <p:nvPr/>
        </p:nvSpPr>
        <p:spPr>
          <a:xfrm>
            <a:off x="5212861" y="5212862"/>
            <a:ext cx="2946400" cy="523220"/>
          </a:xfrm>
          <a:prstGeom prst="rect">
            <a:avLst/>
          </a:prstGeom>
          <a:noFill/>
        </p:spPr>
        <p:txBody>
          <a:bodyPr wrap="square" rtlCol="0">
            <a:spAutoFit/>
          </a:bodyPr>
          <a:lstStyle/>
          <a:p>
            <a:pPr algn="ctr"/>
            <a:r>
              <a:rPr lang="en-GB" sz="2800" b="1" dirty="0">
                <a:solidFill>
                  <a:schemeClr val="accent2"/>
                </a:solidFill>
              </a:rPr>
              <a:t>And, done!</a:t>
            </a:r>
            <a:endParaRPr lang="en-SG" sz="2800" b="1" dirty="0">
              <a:solidFill>
                <a:schemeClr val="accent2"/>
              </a:solidFill>
            </a:endParaRPr>
          </a:p>
        </p:txBody>
      </p:sp>
      <p:sp>
        <p:nvSpPr>
          <p:cNvPr id="3" name="TextBox 2">
            <a:extLst>
              <a:ext uri="{FF2B5EF4-FFF2-40B4-BE49-F238E27FC236}">
                <a16:creationId xmlns:a16="http://schemas.microsoft.com/office/drawing/2014/main" id="{BC98B76D-8F22-C2D7-33B1-987F9448B677}"/>
              </a:ext>
            </a:extLst>
          </p:cNvPr>
          <p:cNvSpPr txBox="1"/>
          <p:nvPr/>
        </p:nvSpPr>
        <p:spPr>
          <a:xfrm>
            <a:off x="5822461" y="5819987"/>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25021181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619" y="1500554"/>
            <a:ext cx="9329835" cy="5242779"/>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0" y="429846"/>
            <a:ext cx="2665041" cy="1815882"/>
          </a:xfrm>
          <a:prstGeom prst="rect">
            <a:avLst/>
          </a:prstGeom>
          <a:noFill/>
        </p:spPr>
        <p:txBody>
          <a:bodyPr wrap="square" rtlCol="0">
            <a:spAutoFit/>
          </a:bodyPr>
          <a:lstStyle/>
          <a:p>
            <a:r>
              <a:rPr lang="en-US" sz="2800" b="1" dirty="0">
                <a:solidFill>
                  <a:schemeClr val="accent2"/>
                </a:solidFill>
              </a:rPr>
              <a:t>Well, at the end of the day, it is “just” matrix multiplications…</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r>
              <a:rPr lang="en-US" b="1" dirty="0"/>
              <a:t>In NLP: </a:t>
            </a:r>
            <a:r>
              <a:rPr lang="en-US" dirty="0"/>
              <a:t>Sentences are typical examples of sequences where computing attention coefficients make sense as a way to help with contextualization.</a:t>
            </a:r>
          </a:p>
          <a:p>
            <a:endParaRPr lang="en-US" dirty="0"/>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a:bodyPr>
          <a:lstStyle/>
          <a:p>
            <a:r>
              <a:rPr lang="en-US" b="1" dirty="0"/>
              <a:t>Yes! And you obtain one of the current best word embeddings, BERT! </a:t>
            </a:r>
            <a:r>
              <a:rPr lang="en-US" dirty="0"/>
              <a:t>[Devlin2019]!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4407876"/>
            <a:ext cx="3001108" cy="2250831"/>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also produced an important embedding, also relying on transformers, called </a:t>
            </a:r>
            <a:r>
              <a:rPr lang="en-US" b="1" dirty="0"/>
              <a:t>GPT-3</a:t>
            </a:r>
            <a:r>
              <a:rPr lang="en-US" dirty="0"/>
              <a:t> [Brown2020][GPT-3].</a:t>
            </a:r>
          </a:p>
          <a:p>
            <a:r>
              <a:rPr lang="en-US" b="1" dirty="0"/>
              <a:t>GPT, </a:t>
            </a:r>
            <a:r>
              <a:rPr lang="en-US" dirty="0"/>
              <a:t>being the acronym for </a:t>
            </a:r>
            <a:r>
              <a:rPr lang="en-SG" b="1" dirty="0"/>
              <a:t>Generative Pretrained Transformer.</a:t>
            </a:r>
            <a:endParaRPr lang="en-US" b="1" dirty="0"/>
          </a:p>
          <a:p>
            <a:r>
              <a:rPr lang="en-US" dirty="0"/>
              <a:t>Similar to BERT, it is also considered one of the current state-of-the-art embeddings.</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6203" y="2477160"/>
            <a:ext cx="5734928" cy="3228071"/>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9D05ED-D34B-A51B-22FE-E2410F9ADA34}"/>
              </a:ext>
            </a:extLst>
          </p:cNvPr>
          <p:cNvSpPr>
            <a:spLocks noGrp="1"/>
          </p:cNvSpPr>
          <p:nvPr>
            <p:ph type="title"/>
          </p:nvPr>
        </p:nvSpPr>
        <p:spPr/>
        <p:txBody>
          <a:bodyPr/>
          <a:lstStyle/>
          <a:p>
            <a:r>
              <a:rPr lang="en-GB" dirty="0"/>
              <a:t>GPT3 and </a:t>
            </a:r>
            <a:r>
              <a:rPr lang="en-GB" dirty="0" err="1"/>
              <a:t>ChatGPT</a:t>
            </a:r>
            <a:endParaRPr lang="en-SG" dirty="0"/>
          </a:p>
        </p:txBody>
      </p:sp>
      <p:sp>
        <p:nvSpPr>
          <p:cNvPr id="6" name="Content Placeholder 5">
            <a:extLst>
              <a:ext uri="{FF2B5EF4-FFF2-40B4-BE49-F238E27FC236}">
                <a16:creationId xmlns:a16="http://schemas.microsoft.com/office/drawing/2014/main" id="{87F40458-D650-758C-390E-C9497852469F}"/>
              </a:ext>
            </a:extLst>
          </p:cNvPr>
          <p:cNvSpPr>
            <a:spLocks noGrp="1"/>
          </p:cNvSpPr>
          <p:nvPr>
            <p:ph idx="1"/>
          </p:nvPr>
        </p:nvSpPr>
        <p:spPr>
          <a:xfrm>
            <a:off x="838200" y="1825624"/>
            <a:ext cx="10515600" cy="5032375"/>
          </a:xfrm>
        </p:spPr>
        <p:txBody>
          <a:bodyPr>
            <a:normAutofit/>
          </a:bodyPr>
          <a:lstStyle/>
          <a:p>
            <a:r>
              <a:rPr lang="en-GB" dirty="0"/>
              <a:t>In fact, GPT3 is the </a:t>
            </a:r>
            <a:r>
              <a:rPr lang="en-GB" b="1" dirty="0"/>
              <a:t>encoder</a:t>
            </a:r>
            <a:r>
              <a:rPr lang="en-GB" dirty="0"/>
              <a:t> </a:t>
            </a:r>
            <a:r>
              <a:rPr lang="en-GB" b="1" dirty="0"/>
              <a:t>model</a:t>
            </a:r>
            <a:r>
              <a:rPr lang="en-GB" dirty="0"/>
              <a:t> that is used in </a:t>
            </a:r>
            <a:r>
              <a:rPr lang="en-GB" dirty="0" err="1"/>
              <a:t>ChatGPT</a:t>
            </a:r>
            <a:r>
              <a:rPr lang="en-GB" dirty="0"/>
              <a:t> to process the text prompt you have entered!</a:t>
            </a:r>
          </a:p>
          <a:p>
            <a:endParaRPr lang="en-GB" dirty="0"/>
          </a:p>
          <a:p>
            <a:r>
              <a:rPr lang="en-GB" dirty="0"/>
              <a:t>This </a:t>
            </a:r>
            <a:r>
              <a:rPr lang="en-GB" b="1" dirty="0"/>
              <a:t>encoding</a:t>
            </a:r>
            <a:r>
              <a:rPr lang="en-GB" dirty="0"/>
              <a:t> </a:t>
            </a:r>
            <a:r>
              <a:rPr lang="en-GB" b="1" dirty="0"/>
              <a:t>vector</a:t>
            </a:r>
            <a:r>
              <a:rPr lang="en-GB" dirty="0"/>
              <a:t> is later passed to a </a:t>
            </a:r>
            <a:r>
              <a:rPr lang="en-GB" b="1" dirty="0"/>
              <a:t>decoder</a:t>
            </a:r>
            <a:r>
              <a:rPr lang="en-GB" dirty="0"/>
              <a:t>, whose objective is to produce an answer to your text prompt, in the form of a text sequence!</a:t>
            </a:r>
          </a:p>
          <a:p>
            <a:endParaRPr lang="en-GB" dirty="0"/>
          </a:p>
          <a:p>
            <a:r>
              <a:rPr lang="en-GB" dirty="0"/>
              <a:t>Moving closer and closer to understanding </a:t>
            </a:r>
            <a:r>
              <a:rPr lang="en-GB" dirty="0" err="1"/>
              <a:t>ChatGPT</a:t>
            </a:r>
            <a:r>
              <a:rPr lang="en-GB" dirty="0"/>
              <a:t> fully, but </a:t>
            </a:r>
            <a:r>
              <a:rPr lang="en-GB" b="1" dirty="0"/>
              <a:t>more concepts are needed for the decoder part</a:t>
            </a:r>
            <a:r>
              <a:rPr lang="en-GB" dirty="0"/>
              <a:t>!</a:t>
            </a:r>
          </a:p>
          <a:p>
            <a:r>
              <a:rPr lang="en-GB" dirty="0"/>
              <a:t>(Something for later!)</a:t>
            </a:r>
            <a:endParaRPr lang="en-SG" dirty="0"/>
          </a:p>
        </p:txBody>
      </p:sp>
    </p:spTree>
    <p:extLst>
      <p:ext uri="{BB962C8B-B14F-4D97-AF65-F5344CB8AC3E}">
        <p14:creationId xmlns:p14="http://schemas.microsoft.com/office/powerpoint/2010/main" val="1080115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48416-EFD7-E1FC-0627-48382226A5F3}"/>
              </a:ext>
            </a:extLst>
          </p:cNvPr>
          <p:cNvSpPr>
            <a:spLocks noGrp="1"/>
          </p:cNvSpPr>
          <p:nvPr>
            <p:ph type="title"/>
          </p:nvPr>
        </p:nvSpPr>
        <p:spPr/>
        <p:txBody>
          <a:bodyPr/>
          <a:lstStyle/>
          <a:p>
            <a:r>
              <a:rPr lang="en-GB" dirty="0"/>
              <a:t>A pointer on GPT-4</a:t>
            </a:r>
            <a:endParaRPr lang="en-SG" dirty="0"/>
          </a:p>
        </p:txBody>
      </p:sp>
      <p:sp>
        <p:nvSpPr>
          <p:cNvPr id="4" name="Content Placeholder 3">
            <a:extLst>
              <a:ext uri="{FF2B5EF4-FFF2-40B4-BE49-F238E27FC236}">
                <a16:creationId xmlns:a16="http://schemas.microsoft.com/office/drawing/2014/main" id="{7B1B905A-DEF9-F629-CC53-D0A0D96D0B13}"/>
              </a:ext>
            </a:extLst>
          </p:cNvPr>
          <p:cNvSpPr>
            <a:spLocks noGrp="1"/>
          </p:cNvSpPr>
          <p:nvPr>
            <p:ph sz="half" idx="1"/>
          </p:nvPr>
        </p:nvSpPr>
        <p:spPr>
          <a:xfrm>
            <a:off x="838200" y="1825624"/>
            <a:ext cx="5334000" cy="5032375"/>
          </a:xfrm>
        </p:spPr>
        <p:txBody>
          <a:bodyPr/>
          <a:lstStyle/>
          <a:p>
            <a:pPr marL="0" indent="0">
              <a:buNone/>
            </a:pPr>
            <a:r>
              <a:rPr lang="en-GB" dirty="0"/>
              <a:t>Speaking of, the next state-of-the-art embedding, GPT-4, is coming!</a:t>
            </a:r>
          </a:p>
          <a:p>
            <a:pPr marL="0" indent="0" algn="ctr">
              <a:buNone/>
            </a:pPr>
            <a:r>
              <a:rPr lang="en-GB" b="1" dirty="0"/>
              <a:t>Announced on March 9</a:t>
            </a:r>
            <a:r>
              <a:rPr lang="en-GB" b="1" baseline="30000" dirty="0"/>
              <a:t>th</a:t>
            </a:r>
            <a:r>
              <a:rPr lang="en-GB" b="1" dirty="0"/>
              <a:t>, 2023, and got released </a:t>
            </a:r>
            <a:r>
              <a:rPr lang="en-GB" b="1" u="sng" dirty="0"/>
              <a:t>today</a:t>
            </a:r>
            <a:r>
              <a:rPr lang="en-GB" b="1" dirty="0"/>
              <a:t>!</a:t>
            </a:r>
          </a:p>
          <a:p>
            <a:pPr marL="0" indent="0">
              <a:buNone/>
            </a:pPr>
            <a:endParaRPr lang="en-SG" dirty="0">
              <a:hlinkClick r:id="rId2"/>
            </a:endParaRPr>
          </a:p>
          <a:p>
            <a:pPr marL="0" indent="0">
              <a:buNone/>
            </a:pPr>
            <a:r>
              <a:rPr lang="en-SG" dirty="0">
                <a:hlinkClick r:id="rId3"/>
              </a:rPr>
              <a:t>https://openai.com/research/gpt-4</a:t>
            </a:r>
            <a:endParaRPr lang="en-SG" dirty="0"/>
          </a:p>
          <a:p>
            <a:pPr marL="0" indent="0">
              <a:buNone/>
            </a:pPr>
            <a:endParaRPr lang="en-SG" dirty="0"/>
          </a:p>
        </p:txBody>
      </p:sp>
      <p:sp>
        <p:nvSpPr>
          <p:cNvPr id="3" name="Content Placeholder 2">
            <a:extLst>
              <a:ext uri="{FF2B5EF4-FFF2-40B4-BE49-F238E27FC236}">
                <a16:creationId xmlns:a16="http://schemas.microsoft.com/office/drawing/2014/main" id="{03762B40-2C6A-294B-A788-6F8E7BAC9A42}"/>
              </a:ext>
            </a:extLst>
          </p:cNvPr>
          <p:cNvSpPr>
            <a:spLocks noGrp="1"/>
          </p:cNvSpPr>
          <p:nvPr>
            <p:ph sz="half" idx="2"/>
          </p:nvPr>
        </p:nvSpPr>
        <p:spPr>
          <a:xfrm>
            <a:off x="6172200" y="1825625"/>
            <a:ext cx="5181600" cy="5032374"/>
          </a:xfrm>
        </p:spPr>
        <p:txBody>
          <a:bodyPr/>
          <a:lstStyle/>
          <a:p>
            <a:r>
              <a:rPr lang="en-GB" dirty="0"/>
              <a:t>GPT-4 is expected to have a (much) larger number of parameters, allowing it to model even more complex patterns in natural language.</a:t>
            </a:r>
          </a:p>
          <a:p>
            <a:r>
              <a:rPr lang="en-GB" dirty="0"/>
              <a:t>It may also incorporate new techniques or architectural improvements that could lead to better performance on specific tasks or improved efficiency.</a:t>
            </a:r>
          </a:p>
          <a:p>
            <a:r>
              <a:rPr lang="en-GB" dirty="0"/>
              <a:t>Stay tuned!</a:t>
            </a:r>
            <a:endParaRPr lang="en-SG" dirty="0"/>
          </a:p>
        </p:txBody>
      </p:sp>
    </p:spTree>
    <p:extLst>
      <p:ext uri="{BB962C8B-B14F-4D97-AF65-F5344CB8AC3E}">
        <p14:creationId xmlns:p14="http://schemas.microsoft.com/office/powerpoint/2010/main" val="26489864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E41A-149F-456B-022A-34A49178F4DC}"/>
              </a:ext>
            </a:extLst>
          </p:cNvPr>
          <p:cNvSpPr>
            <a:spLocks noGrp="1"/>
          </p:cNvSpPr>
          <p:nvPr>
            <p:ph type="title"/>
          </p:nvPr>
        </p:nvSpPr>
        <p:spPr/>
        <p:txBody>
          <a:bodyPr/>
          <a:lstStyle/>
          <a:p>
            <a:r>
              <a:rPr lang="en-GB" dirty="0"/>
              <a:t>Can we use Transformers for MNIST?</a:t>
            </a:r>
            <a:endParaRPr lang="en-SG" dirty="0"/>
          </a:p>
        </p:txBody>
      </p:sp>
      <p:sp>
        <p:nvSpPr>
          <p:cNvPr id="6" name="Content Placeholder 5">
            <a:extLst>
              <a:ext uri="{FF2B5EF4-FFF2-40B4-BE49-F238E27FC236}">
                <a16:creationId xmlns:a16="http://schemas.microsoft.com/office/drawing/2014/main" id="{53A7CBC2-B754-6FC9-AEBE-E050957D1373}"/>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Vision</a:t>
            </a:r>
            <a:r>
              <a:rPr lang="en-GB" b="1" dirty="0"/>
              <a:t> </a:t>
            </a:r>
            <a:r>
              <a:rPr lang="en-GB" b="1" dirty="0">
                <a:solidFill>
                  <a:srgbClr val="00B050"/>
                </a:solidFill>
              </a:rPr>
              <a:t>Transformer</a:t>
            </a:r>
            <a:r>
              <a:rPr lang="en-GB" b="1" dirty="0"/>
              <a:t> model):</a:t>
            </a:r>
          </a:p>
          <a:p>
            <a:pPr marL="0" indent="0">
              <a:buNone/>
            </a:pPr>
            <a:r>
              <a:rPr lang="en-GB" dirty="0"/>
              <a:t>A </a:t>
            </a:r>
            <a:r>
              <a:rPr lang="en-GB" b="1" dirty="0">
                <a:solidFill>
                  <a:srgbClr val="00B050"/>
                </a:solidFill>
              </a:rPr>
              <a:t>Vision</a:t>
            </a:r>
            <a:r>
              <a:rPr lang="en-GB" b="1" dirty="0"/>
              <a:t> </a:t>
            </a:r>
            <a:r>
              <a:rPr lang="en-GB" b="1" dirty="0">
                <a:solidFill>
                  <a:srgbClr val="00B050"/>
                </a:solidFill>
              </a:rPr>
              <a:t>Transformer</a:t>
            </a:r>
            <a:r>
              <a:rPr lang="en-GB" b="1" dirty="0"/>
              <a:t> model (</a:t>
            </a:r>
            <a:r>
              <a:rPr lang="en-GB" b="1" dirty="0" err="1"/>
              <a:t>ViT</a:t>
            </a:r>
            <a:r>
              <a:rPr lang="en-GB" b="1" dirty="0"/>
              <a:t>) </a:t>
            </a:r>
            <a:r>
              <a:rPr lang="en-GB" dirty="0"/>
              <a:t>is a neural network architecture that applies the transformer ideas and attention layers, originally introduced for natural language processing, to image classification tasks.</a:t>
            </a:r>
          </a:p>
          <a:p>
            <a:pPr marL="0" indent="0">
              <a:buNone/>
            </a:pPr>
            <a:r>
              <a:rPr lang="en-GB" dirty="0"/>
              <a:t>Often using attention layers in place of, or – even better – combined with, the typical image convolutional operations.</a:t>
            </a:r>
          </a:p>
          <a:p>
            <a:pPr marL="0" indent="0">
              <a:buNone/>
            </a:pPr>
            <a:r>
              <a:rPr lang="en-GB" dirty="0"/>
              <a:t>This is a typical example of how an idea from a field (here, NLP) can be stolen and reused in a completely different field (here, Computer Vision!).</a:t>
            </a:r>
          </a:p>
        </p:txBody>
      </p:sp>
    </p:spTree>
    <p:extLst>
      <p:ext uri="{BB962C8B-B14F-4D97-AF65-F5344CB8AC3E}">
        <p14:creationId xmlns:p14="http://schemas.microsoft.com/office/powerpoint/2010/main" val="24607933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self-attention layer (short)</a:t>
            </a:r>
            <a:endParaRPr lang="en-SG" dirty="0"/>
          </a:p>
        </p:txBody>
      </p:sp>
      <p:pic>
        <p:nvPicPr>
          <p:cNvPr id="5" name="Picture 4">
            <a:extLst>
              <a:ext uri="{FF2B5EF4-FFF2-40B4-BE49-F238E27FC236}">
                <a16:creationId xmlns:a16="http://schemas.microsoft.com/office/drawing/2014/main" id="{C0A48E37-9CCC-CE42-F763-DE93C12C339A}"/>
              </a:ext>
            </a:extLst>
          </p:cNvPr>
          <p:cNvPicPr>
            <a:picLocks noChangeAspect="1"/>
          </p:cNvPicPr>
          <p:nvPr/>
        </p:nvPicPr>
        <p:blipFill>
          <a:blip r:embed="rId2"/>
          <a:stretch>
            <a:fillRect/>
          </a:stretch>
        </p:blipFill>
        <p:spPr>
          <a:xfrm>
            <a:off x="542150" y="2644238"/>
            <a:ext cx="11107700" cy="3848637"/>
          </a:xfrm>
          <a:prstGeom prst="rect">
            <a:avLst/>
          </a:prstGeom>
        </p:spPr>
      </p:pic>
    </p:spTree>
    <p:extLst>
      <p:ext uri="{BB962C8B-B14F-4D97-AF65-F5344CB8AC3E}">
        <p14:creationId xmlns:p14="http://schemas.microsoft.com/office/powerpoint/2010/main" val="2566593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simple vision transformer</a:t>
            </a:r>
            <a:endParaRPr lang="en-SG" dirty="0"/>
          </a:p>
        </p:txBody>
      </p:sp>
      <p:sp>
        <p:nvSpPr>
          <p:cNvPr id="6" name="Content Placeholder 5">
            <a:extLst>
              <a:ext uri="{FF2B5EF4-FFF2-40B4-BE49-F238E27FC236}">
                <a16:creationId xmlns:a16="http://schemas.microsoft.com/office/drawing/2014/main" id="{D921F90C-EA5E-0011-6EC1-62B1CADB4F85}"/>
              </a:ext>
            </a:extLst>
          </p:cNvPr>
          <p:cNvSpPr>
            <a:spLocks noGrp="1"/>
          </p:cNvSpPr>
          <p:nvPr>
            <p:ph sz="half" idx="1"/>
          </p:nvPr>
        </p:nvSpPr>
        <p:spPr>
          <a:xfrm>
            <a:off x="838200" y="1825624"/>
            <a:ext cx="5181600" cy="5032375"/>
          </a:xfrm>
        </p:spPr>
        <p:txBody>
          <a:bodyPr>
            <a:normAutofit/>
          </a:bodyPr>
          <a:lstStyle/>
          <a:p>
            <a:pPr marL="0" indent="0">
              <a:buNone/>
            </a:pPr>
            <a:r>
              <a:rPr lang="en-GB" dirty="0"/>
              <a:t>Our MNIST transformer</a:t>
            </a:r>
          </a:p>
          <a:p>
            <a:r>
              <a:rPr lang="en-GB" dirty="0"/>
              <a:t>Linear(28*28, 128) to be used on flattened images,</a:t>
            </a:r>
          </a:p>
          <a:p>
            <a:r>
              <a:rPr lang="en-GB" dirty="0"/>
              <a:t>Self-attention,</a:t>
            </a:r>
          </a:p>
          <a:p>
            <a:r>
              <a:rPr lang="en-GB" dirty="0"/>
              <a:t>Linear(128, 64),</a:t>
            </a:r>
          </a:p>
          <a:p>
            <a:r>
              <a:rPr lang="en-GB" dirty="0"/>
              <a:t>Self-attention again,</a:t>
            </a:r>
          </a:p>
          <a:p>
            <a:r>
              <a:rPr lang="en-GB" dirty="0"/>
              <a:t>Linear(64, 10), to get the right number of classes,</a:t>
            </a:r>
          </a:p>
          <a:p>
            <a:r>
              <a:rPr lang="en-GB" dirty="0" err="1"/>
              <a:t>ReLU</a:t>
            </a:r>
            <a:r>
              <a:rPr lang="en-GB" dirty="0"/>
              <a:t> activations after each Linear except the last one.</a:t>
            </a:r>
            <a:endParaRPr lang="en-SG" dirty="0"/>
          </a:p>
        </p:txBody>
      </p:sp>
      <p:pic>
        <p:nvPicPr>
          <p:cNvPr id="4" name="Picture 3">
            <a:extLst>
              <a:ext uri="{FF2B5EF4-FFF2-40B4-BE49-F238E27FC236}">
                <a16:creationId xmlns:a16="http://schemas.microsoft.com/office/drawing/2014/main" id="{EA3D7035-91F2-FD68-EEBE-2484459FD40B}"/>
              </a:ext>
            </a:extLst>
          </p:cNvPr>
          <p:cNvPicPr>
            <a:picLocks noChangeAspect="1"/>
          </p:cNvPicPr>
          <p:nvPr/>
        </p:nvPicPr>
        <p:blipFill>
          <a:blip r:embed="rId2"/>
          <a:stretch>
            <a:fillRect/>
          </a:stretch>
        </p:blipFill>
        <p:spPr>
          <a:xfrm>
            <a:off x="6387606" y="1690688"/>
            <a:ext cx="5325218" cy="4086795"/>
          </a:xfrm>
          <a:prstGeom prst="rect">
            <a:avLst/>
          </a:prstGeom>
        </p:spPr>
      </p:pic>
    </p:spTree>
    <p:extLst>
      <p:ext uri="{BB962C8B-B14F-4D97-AF65-F5344CB8AC3E}">
        <p14:creationId xmlns:p14="http://schemas.microsoft.com/office/powerpoint/2010/main" val="7893140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a:t>
            </a:r>
            <a:endParaRPr lang="en-SG" dirty="0"/>
          </a:p>
        </p:txBody>
      </p:sp>
      <p:pic>
        <p:nvPicPr>
          <p:cNvPr id="10" name="Picture 9">
            <a:extLst>
              <a:ext uri="{FF2B5EF4-FFF2-40B4-BE49-F238E27FC236}">
                <a16:creationId xmlns:a16="http://schemas.microsoft.com/office/drawing/2014/main" id="{FE4E2933-1CA5-48D8-8240-736D09502681}"/>
              </a:ext>
            </a:extLst>
          </p:cNvPr>
          <p:cNvPicPr>
            <a:picLocks noChangeAspect="1"/>
          </p:cNvPicPr>
          <p:nvPr/>
        </p:nvPicPr>
        <p:blipFill>
          <a:blip r:embed="rId2"/>
          <a:stretch>
            <a:fillRect/>
          </a:stretch>
        </p:blipFill>
        <p:spPr>
          <a:xfrm>
            <a:off x="2008554" y="1436688"/>
            <a:ext cx="8612452" cy="5421312"/>
          </a:xfrm>
          <a:prstGeom prst="rect">
            <a:avLst/>
          </a:prstGeom>
        </p:spPr>
      </p:pic>
    </p:spTree>
    <p:extLst>
      <p:ext uri="{BB962C8B-B14F-4D97-AF65-F5344CB8AC3E}">
        <p14:creationId xmlns:p14="http://schemas.microsoft.com/office/powerpoint/2010/main" val="7074521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3811</TotalTime>
  <Words>7271</Words>
  <Application>Microsoft Office PowerPoint</Application>
  <PresentationFormat>Widescreen</PresentationFormat>
  <Paragraphs>534</Paragraphs>
  <Slides>120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120</vt:i4>
      </vt:variant>
    </vt:vector>
  </HeadingPairs>
  <TitlesOfParts>
    <vt:vector size="125" baseType="lpstr">
      <vt:lpstr>Arial</vt:lpstr>
      <vt:lpstr>Calibri</vt:lpstr>
      <vt:lpstr>Calibri Light</vt:lpstr>
      <vt:lpstr>Cambria Math</vt:lpstr>
      <vt:lpstr>Office Theme</vt:lpstr>
      <vt:lpstr>50.039 Theory and Practice of Deep Learning W8-S3 Word Embedding Biases, Word Embedding Evaluation and Attention</vt:lpstr>
      <vt:lpstr>About this week (Week 8)</vt:lpstr>
      <vt:lpstr>About this week (Week 8)</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Sequence to sequence tasks</vt:lpstr>
      <vt:lpstr>Sequence to sequence tasks</vt:lpstr>
      <vt:lpstr>Encoder and Decoder models</vt:lpstr>
      <vt:lpstr>Encoder and Decoder models</vt:lpstr>
      <vt:lpstr>Encoder and Decoder models</vt:lpstr>
      <vt:lpstr>Encoder + Decoder = Seq2Seq?</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PowerPoint Presentation</vt:lpstr>
      <vt:lpstr>The attention layer</vt:lpstr>
      <vt:lpstr>The attention layer</vt:lpstr>
      <vt:lpstr>PowerPoint Presentation</vt:lpstr>
      <vt:lpstr>The attention layer</vt:lpstr>
      <vt:lpstr>PowerPoint Presentation</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GPT3 and ChatGPT</vt:lpstr>
      <vt:lpstr>A pointer on GPT-4</vt:lpstr>
      <vt:lpstr>Can we use Transformers for MNIST?</vt:lpstr>
      <vt:lpstr>Implementing a self-attention layer (short)</vt:lpstr>
      <vt:lpstr>Implementing a simple vision transformer</vt:lpstr>
      <vt:lpstr>Will it train?</vt:lpstr>
      <vt:lpstr>Will it train? Yes, and it seems to do ok!</vt:lpstr>
      <vt:lpstr>Out-of-NLP applications for transformers: Image captioning </vt:lpstr>
      <vt:lpstr>Out-of-NLP applications for transformers: Video captioning</vt:lpstr>
      <vt:lpstr>Out-of-NLP applications for transformers: Handrwitten recognition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In the last episode…</vt:lpstr>
      <vt:lpstr>Supervised and combined learning?</vt:lpstr>
      <vt:lpstr>From unsupervised to combined learning</vt:lpstr>
      <vt:lpstr>Counter-example: InferSent (out-of-class)</vt:lpstr>
      <vt:lpstr>From unsupervised to combined learning</vt:lpstr>
      <vt:lpstr>On the limits of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232</cp:revision>
  <dcterms:created xsi:type="dcterms:W3CDTF">2021-03-10T09:35:15Z</dcterms:created>
  <dcterms:modified xsi:type="dcterms:W3CDTF">2023-03-15T06:19:47Z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